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3" r:id="rId3"/>
    <p:sldId id="274" r:id="rId4"/>
    <p:sldId id="276" r:id="rId5"/>
    <p:sldId id="277" r:id="rId6"/>
    <p:sldId id="278" r:id="rId7"/>
    <p:sldId id="282" r:id="rId8"/>
    <p:sldId id="283" r:id="rId9"/>
    <p:sldId id="284" r:id="rId10"/>
    <p:sldId id="259" r:id="rId11"/>
    <p:sldId id="261" r:id="rId12"/>
    <p:sldId id="262" r:id="rId13"/>
    <p:sldId id="260" r:id="rId14"/>
    <p:sldId id="263" r:id="rId15"/>
    <p:sldId id="264" r:id="rId16"/>
    <p:sldId id="270" r:id="rId17"/>
    <p:sldId id="271" r:id="rId18"/>
    <p:sldId id="279" r:id="rId19"/>
    <p:sldId id="265" r:id="rId20"/>
    <p:sldId id="266" r:id="rId21"/>
    <p:sldId id="267" r:id="rId22"/>
    <p:sldId id="280" r:id="rId23"/>
    <p:sldId id="281" r:id="rId24"/>
    <p:sldId id="268" r:id="rId25"/>
    <p:sldId id="269" r:id="rId26"/>
    <p:sldId id="272" r:id="rId27"/>
    <p:sldId id="275" r:id="rId28"/>
    <p:sldId id="257" r:id="rId29"/>
    <p:sldId id="258" r:id="rId30"/>
    <p:sldId id="285"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2" autoAdjust="0"/>
    <p:restoredTop sz="94660"/>
  </p:normalViewPr>
  <p:slideViewPr>
    <p:cSldViewPr>
      <p:cViewPr varScale="1">
        <p:scale>
          <a:sx n="69" d="100"/>
          <a:sy n="69" d="100"/>
        </p:scale>
        <p:origin x="-1410"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PH"/>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PH"/>
          </a:p>
        </p:txBody>
      </p:sp>
      <p:sp>
        <p:nvSpPr>
          <p:cNvPr id="4" name="Date Placeholder 3"/>
          <p:cNvSpPr>
            <a:spLocks noGrp="1"/>
          </p:cNvSpPr>
          <p:nvPr>
            <p:ph type="dt" sz="half" idx="10"/>
          </p:nvPr>
        </p:nvSpPr>
        <p:spPr/>
        <p:txBody>
          <a:bodyPr/>
          <a:lstStyle/>
          <a:p>
            <a:fld id="{6F1E2F76-482B-4E15-A7A5-6341897878D6}" type="datetimeFigureOut">
              <a:rPr lang="en-PH" smtClean="0"/>
              <a:t>3/24/2013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2863267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PH"/>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4" name="Date Placeholder 3"/>
          <p:cNvSpPr>
            <a:spLocks noGrp="1"/>
          </p:cNvSpPr>
          <p:nvPr>
            <p:ph type="dt" sz="half" idx="10"/>
          </p:nvPr>
        </p:nvSpPr>
        <p:spPr/>
        <p:txBody>
          <a:bodyPr/>
          <a:lstStyle/>
          <a:p>
            <a:fld id="{6F1E2F76-482B-4E15-A7A5-6341897878D6}" type="datetimeFigureOut">
              <a:rPr lang="en-PH" smtClean="0"/>
              <a:t>3/24/2013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2278075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PH"/>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4" name="Date Placeholder 3"/>
          <p:cNvSpPr>
            <a:spLocks noGrp="1"/>
          </p:cNvSpPr>
          <p:nvPr>
            <p:ph type="dt" sz="half" idx="10"/>
          </p:nvPr>
        </p:nvSpPr>
        <p:spPr/>
        <p:txBody>
          <a:bodyPr/>
          <a:lstStyle/>
          <a:p>
            <a:fld id="{6F1E2F76-482B-4E15-A7A5-6341897878D6}" type="datetimeFigureOut">
              <a:rPr lang="en-PH" smtClean="0"/>
              <a:t>3/24/2013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1532748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PH"/>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4" name="Date Placeholder 3"/>
          <p:cNvSpPr>
            <a:spLocks noGrp="1"/>
          </p:cNvSpPr>
          <p:nvPr>
            <p:ph type="dt" sz="half" idx="10"/>
          </p:nvPr>
        </p:nvSpPr>
        <p:spPr/>
        <p:txBody>
          <a:bodyPr/>
          <a:lstStyle/>
          <a:p>
            <a:fld id="{6F1E2F76-482B-4E15-A7A5-6341897878D6}" type="datetimeFigureOut">
              <a:rPr lang="en-PH" smtClean="0"/>
              <a:t>3/24/2013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1420312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PH"/>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1E2F76-482B-4E15-A7A5-6341897878D6}" type="datetimeFigureOut">
              <a:rPr lang="en-PH" smtClean="0"/>
              <a:t>3/24/2013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420355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PH"/>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5" name="Date Placeholder 4"/>
          <p:cNvSpPr>
            <a:spLocks noGrp="1"/>
          </p:cNvSpPr>
          <p:nvPr>
            <p:ph type="dt" sz="half" idx="10"/>
          </p:nvPr>
        </p:nvSpPr>
        <p:spPr/>
        <p:txBody>
          <a:bodyPr/>
          <a:lstStyle/>
          <a:p>
            <a:fld id="{6F1E2F76-482B-4E15-A7A5-6341897878D6}" type="datetimeFigureOut">
              <a:rPr lang="en-PH" smtClean="0"/>
              <a:t>3/24/2013</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2831449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PH"/>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7" name="Date Placeholder 6"/>
          <p:cNvSpPr>
            <a:spLocks noGrp="1"/>
          </p:cNvSpPr>
          <p:nvPr>
            <p:ph type="dt" sz="half" idx="10"/>
          </p:nvPr>
        </p:nvSpPr>
        <p:spPr/>
        <p:txBody>
          <a:bodyPr/>
          <a:lstStyle/>
          <a:p>
            <a:fld id="{6F1E2F76-482B-4E15-A7A5-6341897878D6}" type="datetimeFigureOut">
              <a:rPr lang="en-PH" smtClean="0"/>
              <a:t>3/24/2013</a:t>
            </a:fld>
            <a:endParaRPr lang="en-PH"/>
          </a:p>
        </p:txBody>
      </p:sp>
      <p:sp>
        <p:nvSpPr>
          <p:cNvPr id="8" name="Footer Placeholder 7"/>
          <p:cNvSpPr>
            <a:spLocks noGrp="1"/>
          </p:cNvSpPr>
          <p:nvPr>
            <p:ph type="ftr" sz="quarter" idx="11"/>
          </p:nvPr>
        </p:nvSpPr>
        <p:spPr/>
        <p:txBody>
          <a:bodyPr/>
          <a:lstStyle/>
          <a:p>
            <a:endParaRPr lang="en-PH"/>
          </a:p>
        </p:txBody>
      </p:sp>
      <p:sp>
        <p:nvSpPr>
          <p:cNvPr id="9" name="Slide Number Placeholder 8"/>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2925799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PH"/>
          </a:p>
        </p:txBody>
      </p:sp>
      <p:sp>
        <p:nvSpPr>
          <p:cNvPr id="3" name="Date Placeholder 2"/>
          <p:cNvSpPr>
            <a:spLocks noGrp="1"/>
          </p:cNvSpPr>
          <p:nvPr>
            <p:ph type="dt" sz="half" idx="10"/>
          </p:nvPr>
        </p:nvSpPr>
        <p:spPr/>
        <p:txBody>
          <a:bodyPr/>
          <a:lstStyle/>
          <a:p>
            <a:fld id="{6F1E2F76-482B-4E15-A7A5-6341897878D6}" type="datetimeFigureOut">
              <a:rPr lang="en-PH" smtClean="0"/>
              <a:t>3/24/2013</a:t>
            </a:fld>
            <a:endParaRPr lang="en-PH"/>
          </a:p>
        </p:txBody>
      </p:sp>
      <p:sp>
        <p:nvSpPr>
          <p:cNvPr id="4" name="Footer Placeholder 3"/>
          <p:cNvSpPr>
            <a:spLocks noGrp="1"/>
          </p:cNvSpPr>
          <p:nvPr>
            <p:ph type="ftr" sz="quarter" idx="11"/>
          </p:nvPr>
        </p:nvSpPr>
        <p:spPr/>
        <p:txBody>
          <a:bodyPr/>
          <a:lstStyle/>
          <a:p>
            <a:endParaRPr lang="en-PH"/>
          </a:p>
        </p:txBody>
      </p:sp>
      <p:sp>
        <p:nvSpPr>
          <p:cNvPr id="5" name="Slide Number Placeholder 4"/>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3339840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1E2F76-482B-4E15-A7A5-6341897878D6}" type="datetimeFigureOut">
              <a:rPr lang="en-PH" smtClean="0"/>
              <a:t>3/24/2013</a:t>
            </a:fld>
            <a:endParaRPr lang="en-PH"/>
          </a:p>
        </p:txBody>
      </p:sp>
      <p:sp>
        <p:nvSpPr>
          <p:cNvPr id="3" name="Footer Placeholder 2"/>
          <p:cNvSpPr>
            <a:spLocks noGrp="1"/>
          </p:cNvSpPr>
          <p:nvPr>
            <p:ph type="ftr" sz="quarter" idx="11"/>
          </p:nvPr>
        </p:nvSpPr>
        <p:spPr/>
        <p:txBody>
          <a:bodyPr/>
          <a:lstStyle/>
          <a:p>
            <a:endParaRPr lang="en-PH"/>
          </a:p>
        </p:txBody>
      </p:sp>
      <p:sp>
        <p:nvSpPr>
          <p:cNvPr id="4" name="Slide Number Placeholder 3"/>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1689409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PH"/>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1E2F76-482B-4E15-A7A5-6341897878D6}" type="datetimeFigureOut">
              <a:rPr lang="en-PH" smtClean="0"/>
              <a:t>3/24/2013</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3444871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PH"/>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1E2F76-482B-4E15-A7A5-6341897878D6}" type="datetimeFigureOut">
              <a:rPr lang="en-PH" smtClean="0"/>
              <a:t>3/24/2013</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A9EC4484-C292-44E3-9A54-92A10EB3334C}" type="slidenum">
              <a:rPr lang="en-PH" smtClean="0"/>
              <a:t>‹#›</a:t>
            </a:fld>
            <a:endParaRPr lang="en-PH"/>
          </a:p>
        </p:txBody>
      </p:sp>
    </p:spTree>
    <p:extLst>
      <p:ext uri="{BB962C8B-B14F-4D97-AF65-F5344CB8AC3E}">
        <p14:creationId xmlns:p14="http://schemas.microsoft.com/office/powerpoint/2010/main" val="3409813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PH"/>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1E2F76-482B-4E15-A7A5-6341897878D6}" type="datetimeFigureOut">
              <a:rPr lang="en-PH" smtClean="0"/>
              <a:t>3/24/2013</a:t>
            </a:fld>
            <a:endParaRPr lang="en-PH"/>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EC4484-C292-44E3-9A54-92A10EB3334C}" type="slidenum">
              <a:rPr lang="en-PH" smtClean="0"/>
              <a:t>‹#›</a:t>
            </a:fld>
            <a:endParaRPr lang="en-PH"/>
          </a:p>
        </p:txBody>
      </p:sp>
    </p:spTree>
    <p:extLst>
      <p:ext uri="{BB962C8B-B14F-4D97-AF65-F5344CB8AC3E}">
        <p14:creationId xmlns:p14="http://schemas.microsoft.com/office/powerpoint/2010/main" val="24686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cimg.sourceforge.net/news.shtml" TargetMode="External"/><Relationship Id="rId2" Type="http://schemas.openxmlformats.org/officeDocument/2006/relationships/hyperlink" Target="http://www.bloodshed.net/devcpp.html"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PH" dirty="0" smtClean="0"/>
              <a:t>LBYEC72 Final </a:t>
            </a:r>
            <a:r>
              <a:rPr lang="en-PH" dirty="0" smtClean="0"/>
              <a:t>Project Overview</a:t>
            </a:r>
            <a:endParaRPr lang="en-PH" dirty="0"/>
          </a:p>
        </p:txBody>
      </p:sp>
      <p:sp>
        <p:nvSpPr>
          <p:cNvPr id="3" name="Subtitle 2"/>
          <p:cNvSpPr>
            <a:spLocks noGrp="1"/>
          </p:cNvSpPr>
          <p:nvPr>
            <p:ph type="subTitle" idx="1"/>
          </p:nvPr>
        </p:nvSpPr>
        <p:spPr/>
        <p:txBody>
          <a:bodyPr/>
          <a:lstStyle/>
          <a:p>
            <a:r>
              <a:rPr lang="en-PH" dirty="0" smtClean="0"/>
              <a:t>Mini-Image Processing Project</a:t>
            </a:r>
          </a:p>
          <a:p>
            <a:endParaRPr lang="en-PH" dirty="0"/>
          </a:p>
          <a:p>
            <a:r>
              <a:rPr lang="en-PH" dirty="0" smtClean="0"/>
              <a:t>Melvin Kong </a:t>
            </a:r>
            <a:r>
              <a:rPr lang="en-PH" dirty="0" err="1" smtClean="0"/>
              <a:t>Cabatuan</a:t>
            </a:r>
            <a:endParaRPr lang="en-PH" dirty="0"/>
          </a:p>
        </p:txBody>
      </p:sp>
    </p:spTree>
    <p:extLst>
      <p:ext uri="{BB962C8B-B14F-4D97-AF65-F5344CB8AC3E}">
        <p14:creationId xmlns:p14="http://schemas.microsoft.com/office/powerpoint/2010/main" val="5490137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7785"/>
            <a:ext cx="8229600" cy="902815"/>
          </a:xfrm>
        </p:spPr>
        <p:txBody>
          <a:bodyPr/>
          <a:lstStyle/>
          <a:p>
            <a:r>
              <a:rPr lang="en-PH" dirty="0" smtClean="0"/>
              <a:t>Simple Image Darkening</a:t>
            </a:r>
            <a:endParaRPr lang="en-PH"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637" y="1108547"/>
            <a:ext cx="8866963" cy="518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2833282" y="5920815"/>
            <a:ext cx="1891118" cy="369332"/>
          </a:xfrm>
          <a:prstGeom prst="rect">
            <a:avLst/>
          </a:prstGeom>
          <a:noFill/>
        </p:spPr>
        <p:txBody>
          <a:bodyPr wrap="square" rtlCol="0">
            <a:spAutoFit/>
          </a:bodyPr>
          <a:lstStyle/>
          <a:p>
            <a:r>
              <a:rPr lang="en-PH" dirty="0" smtClean="0"/>
              <a:t>482x428 pixels</a:t>
            </a:r>
            <a:endParaRPr lang="en-PH" dirty="0"/>
          </a:p>
        </p:txBody>
      </p:sp>
      <p:sp>
        <p:nvSpPr>
          <p:cNvPr id="3" name="Rectangle 2"/>
          <p:cNvSpPr/>
          <p:nvPr/>
        </p:nvSpPr>
        <p:spPr>
          <a:xfrm>
            <a:off x="3346618" y="6260068"/>
            <a:ext cx="2755563" cy="369332"/>
          </a:xfrm>
          <a:prstGeom prst="rect">
            <a:avLst/>
          </a:prstGeom>
        </p:spPr>
        <p:txBody>
          <a:bodyPr wrap="none">
            <a:spAutoFit/>
          </a:bodyPr>
          <a:lstStyle/>
          <a:p>
            <a:r>
              <a:rPr lang="en-PH" dirty="0"/>
              <a:t>24 bit Bitmap Image (.bmp)</a:t>
            </a:r>
          </a:p>
        </p:txBody>
      </p:sp>
    </p:spTree>
    <p:extLst>
      <p:ext uri="{BB962C8B-B14F-4D97-AF65-F5344CB8AC3E}">
        <p14:creationId xmlns:p14="http://schemas.microsoft.com/office/powerpoint/2010/main" val="38972338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Original Image and its Array</a:t>
            </a:r>
            <a:endParaRPr lang="en-PH" dirty="0"/>
          </a:p>
        </p:txBody>
      </p:sp>
      <p:sp>
        <p:nvSpPr>
          <p:cNvPr id="3" name="Content Placeholder 2"/>
          <p:cNvSpPr>
            <a:spLocks noGrp="1"/>
          </p:cNvSpPr>
          <p:nvPr>
            <p:ph idx="1"/>
          </p:nvPr>
        </p:nvSpPr>
        <p:spPr/>
        <p:txBody>
          <a:bodyPr/>
          <a:lstStyle/>
          <a:p>
            <a:endParaRPr lang="en-PH"/>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7" y="1447800"/>
            <a:ext cx="9150927" cy="472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411261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Dark Image and its Array</a:t>
            </a:r>
            <a:endParaRPr lang="en-PH" dirty="0"/>
          </a:p>
        </p:txBody>
      </p:sp>
      <p:sp>
        <p:nvSpPr>
          <p:cNvPr id="3" name="Content Placeholder 2"/>
          <p:cNvSpPr>
            <a:spLocks noGrp="1"/>
          </p:cNvSpPr>
          <p:nvPr>
            <p:ph idx="1"/>
          </p:nvPr>
        </p:nvSpPr>
        <p:spPr/>
        <p:txBody>
          <a:bodyPr/>
          <a:lstStyle/>
          <a:p>
            <a:endParaRPr lang="en-PH"/>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600201"/>
            <a:ext cx="9220200" cy="47243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404899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PH" dirty="0" smtClean="0"/>
              <a:t>Source Code</a:t>
            </a:r>
            <a:endParaRPr lang="en-PH" dirty="0"/>
          </a:p>
        </p:txBody>
      </p:sp>
      <p:sp>
        <p:nvSpPr>
          <p:cNvPr id="3" name="Content Placeholder 2"/>
          <p:cNvSpPr>
            <a:spLocks noGrp="1"/>
          </p:cNvSpPr>
          <p:nvPr>
            <p:ph idx="1"/>
          </p:nvPr>
        </p:nvSpPr>
        <p:spPr>
          <a:xfrm>
            <a:off x="228600" y="152400"/>
            <a:ext cx="8229600" cy="6477000"/>
          </a:xfrm>
        </p:spPr>
        <p:txBody>
          <a:bodyPr>
            <a:noAutofit/>
          </a:bodyPr>
          <a:lstStyle/>
          <a:p>
            <a:pPr marL="0" indent="0">
              <a:buNone/>
            </a:pPr>
            <a:r>
              <a:rPr lang="en-PH" sz="1400" dirty="0"/>
              <a:t>#include &lt;</a:t>
            </a:r>
            <a:r>
              <a:rPr lang="en-PH" sz="1400" dirty="0" err="1"/>
              <a:t>stdio.h</a:t>
            </a:r>
            <a:r>
              <a:rPr lang="en-PH" sz="1400" dirty="0"/>
              <a:t>&gt;</a:t>
            </a:r>
          </a:p>
          <a:p>
            <a:pPr marL="0" indent="0">
              <a:buNone/>
            </a:pPr>
            <a:r>
              <a:rPr lang="en-PH" sz="1400" dirty="0"/>
              <a:t>#include &lt;</a:t>
            </a:r>
            <a:r>
              <a:rPr lang="en-PH" sz="1400" dirty="0" err="1"/>
              <a:t>stdlib.h</a:t>
            </a:r>
            <a:r>
              <a:rPr lang="en-PH" sz="1400" dirty="0"/>
              <a:t>&gt;</a:t>
            </a:r>
          </a:p>
          <a:p>
            <a:pPr marL="0" indent="0">
              <a:buNone/>
            </a:pPr>
            <a:r>
              <a:rPr lang="en-PH" sz="1400" b="1" dirty="0"/>
              <a:t>#include "</a:t>
            </a:r>
            <a:r>
              <a:rPr lang="en-PH" sz="1400" b="1" dirty="0" err="1"/>
              <a:t>CImg.h</a:t>
            </a:r>
            <a:r>
              <a:rPr lang="en-PH" sz="1400" b="1" dirty="0"/>
              <a:t>"</a:t>
            </a:r>
          </a:p>
          <a:p>
            <a:pPr marL="0" indent="0">
              <a:buNone/>
            </a:pPr>
            <a:r>
              <a:rPr lang="en-PH" sz="1400" b="1" dirty="0"/>
              <a:t>using namespace </a:t>
            </a:r>
            <a:r>
              <a:rPr lang="en-PH" sz="1400" b="1" dirty="0" err="1"/>
              <a:t>cimg_library</a:t>
            </a:r>
            <a:r>
              <a:rPr lang="en-PH" sz="1400" b="1" dirty="0" smtClean="0"/>
              <a:t>;</a:t>
            </a:r>
            <a:endParaRPr lang="en-PH" sz="1400" b="1" dirty="0"/>
          </a:p>
          <a:p>
            <a:pPr marL="0" indent="0">
              <a:buNone/>
            </a:pPr>
            <a:r>
              <a:rPr lang="en-PH" sz="1400" dirty="0" err="1" smtClean="0"/>
              <a:t>int</a:t>
            </a:r>
            <a:r>
              <a:rPr lang="en-PH" sz="1400" dirty="0" smtClean="0"/>
              <a:t> main() {</a:t>
            </a:r>
          </a:p>
          <a:p>
            <a:pPr marL="0" indent="0">
              <a:buNone/>
            </a:pPr>
            <a:r>
              <a:rPr lang="en-PH" sz="1400" dirty="0" smtClean="0"/>
              <a:t>    </a:t>
            </a:r>
            <a:r>
              <a:rPr lang="en-PH" sz="1400" dirty="0" err="1" smtClean="0"/>
              <a:t>CImg</a:t>
            </a:r>
            <a:r>
              <a:rPr lang="en-PH" sz="1400" dirty="0" smtClean="0"/>
              <a:t>&lt;double&gt; image("</a:t>
            </a:r>
            <a:r>
              <a:rPr lang="en-PH" sz="1400" dirty="0" err="1" smtClean="0"/>
              <a:t>img</a:t>
            </a:r>
            <a:r>
              <a:rPr lang="en-PH" sz="1400" dirty="0" smtClean="0"/>
              <a:t>/baby2.bmp");      </a:t>
            </a:r>
            <a:r>
              <a:rPr lang="en-PH" sz="1400" dirty="0"/>
              <a:t>// load </a:t>
            </a:r>
            <a:r>
              <a:rPr lang="en-PH" sz="1400" dirty="0" smtClean="0"/>
              <a:t>baby2.bmp image     </a:t>
            </a:r>
          </a:p>
          <a:p>
            <a:pPr marL="0" indent="0">
              <a:buNone/>
            </a:pPr>
            <a:r>
              <a:rPr lang="en-PH" sz="1400" dirty="0" smtClean="0"/>
              <a:t>    </a:t>
            </a:r>
            <a:r>
              <a:rPr lang="en-PH" sz="1400" dirty="0" err="1" smtClean="0"/>
              <a:t>const</a:t>
            </a:r>
            <a:r>
              <a:rPr lang="en-PH" sz="1400" dirty="0" smtClean="0"/>
              <a:t> unsigned </a:t>
            </a:r>
            <a:r>
              <a:rPr lang="en-PH" sz="1400" dirty="0" err="1" smtClean="0"/>
              <a:t>int</a:t>
            </a:r>
            <a:r>
              <a:rPr lang="en-PH" sz="1400" dirty="0" smtClean="0"/>
              <a:t> width = </a:t>
            </a:r>
            <a:r>
              <a:rPr lang="en-PH" sz="1400" dirty="0" err="1" smtClean="0"/>
              <a:t>image.dimx</a:t>
            </a:r>
            <a:r>
              <a:rPr lang="en-PH" sz="1400" dirty="0"/>
              <a:t>(); </a:t>
            </a:r>
            <a:r>
              <a:rPr lang="en-PH" sz="1400" dirty="0" smtClean="0"/>
              <a:t>     //</a:t>
            </a:r>
            <a:r>
              <a:rPr lang="en-PH" sz="1400" dirty="0"/>
              <a:t>retrieve image dimensions</a:t>
            </a:r>
            <a:endParaRPr lang="en-PH" sz="1400" dirty="0" smtClean="0"/>
          </a:p>
          <a:p>
            <a:pPr marL="0" indent="0">
              <a:buNone/>
            </a:pPr>
            <a:r>
              <a:rPr lang="en-PH" sz="1400" dirty="0" smtClean="0"/>
              <a:t>    </a:t>
            </a:r>
            <a:r>
              <a:rPr lang="en-PH" sz="1400" dirty="0" err="1" smtClean="0"/>
              <a:t>const</a:t>
            </a:r>
            <a:r>
              <a:rPr lang="en-PH" sz="1400" dirty="0" smtClean="0"/>
              <a:t> unsigned </a:t>
            </a:r>
            <a:r>
              <a:rPr lang="en-PH" sz="1400" dirty="0" err="1" smtClean="0"/>
              <a:t>int</a:t>
            </a:r>
            <a:r>
              <a:rPr lang="en-PH" sz="1400" dirty="0" smtClean="0"/>
              <a:t> height = </a:t>
            </a:r>
            <a:r>
              <a:rPr lang="en-PH" sz="1400" dirty="0" err="1" smtClean="0"/>
              <a:t>image.dimy</a:t>
            </a:r>
            <a:r>
              <a:rPr lang="en-PH" sz="1400" dirty="0"/>
              <a:t>(); </a:t>
            </a:r>
            <a:r>
              <a:rPr lang="en-PH" sz="1400" dirty="0" smtClean="0"/>
              <a:t>   //</a:t>
            </a:r>
            <a:r>
              <a:rPr lang="en-PH" sz="1400" dirty="0"/>
              <a:t>retrieve image dimensions</a:t>
            </a:r>
            <a:endParaRPr lang="en-PH" sz="1400" dirty="0" smtClean="0"/>
          </a:p>
          <a:p>
            <a:pPr marL="0" indent="0">
              <a:buNone/>
            </a:pPr>
            <a:r>
              <a:rPr lang="en-PH" sz="1400" dirty="0" smtClean="0"/>
              <a:t>    </a:t>
            </a:r>
          </a:p>
          <a:p>
            <a:pPr marL="0" indent="0">
              <a:buNone/>
            </a:pPr>
            <a:r>
              <a:rPr lang="en-PH" sz="1400" dirty="0" smtClean="0"/>
              <a:t>    </a:t>
            </a:r>
            <a:r>
              <a:rPr lang="en-PH" sz="1400" dirty="0" err="1" smtClean="0"/>
              <a:t>printf</a:t>
            </a:r>
            <a:r>
              <a:rPr lang="en-PH" sz="1400" dirty="0" smtClean="0"/>
              <a:t>("The height of the image is %d\</a:t>
            </a:r>
            <a:r>
              <a:rPr lang="en-PH" sz="1400" dirty="0" err="1" smtClean="0"/>
              <a:t>n",height</a:t>
            </a:r>
            <a:r>
              <a:rPr lang="en-PH" sz="1400" dirty="0"/>
              <a:t>); </a:t>
            </a:r>
            <a:r>
              <a:rPr lang="en-PH" sz="1400" dirty="0" smtClean="0"/>
              <a:t> //</a:t>
            </a:r>
            <a:r>
              <a:rPr lang="en-PH" sz="1400" dirty="0"/>
              <a:t>display dimensions</a:t>
            </a:r>
            <a:endParaRPr lang="en-PH" sz="1400" dirty="0" smtClean="0"/>
          </a:p>
          <a:p>
            <a:pPr marL="0" indent="0">
              <a:buNone/>
            </a:pPr>
            <a:r>
              <a:rPr lang="en-PH" sz="1400" dirty="0" smtClean="0"/>
              <a:t>    </a:t>
            </a:r>
            <a:r>
              <a:rPr lang="en-PH" sz="1400" dirty="0" err="1" smtClean="0"/>
              <a:t>printf</a:t>
            </a:r>
            <a:r>
              <a:rPr lang="en-PH" sz="1400" dirty="0" smtClean="0"/>
              <a:t>("The width of the image is %d\</a:t>
            </a:r>
            <a:r>
              <a:rPr lang="en-PH" sz="1400" dirty="0" err="1" smtClean="0"/>
              <a:t>n",width</a:t>
            </a:r>
            <a:r>
              <a:rPr lang="en-PH" sz="1400" dirty="0"/>
              <a:t>); </a:t>
            </a:r>
            <a:r>
              <a:rPr lang="en-PH" sz="1400" dirty="0" smtClean="0"/>
              <a:t>  //</a:t>
            </a:r>
            <a:r>
              <a:rPr lang="en-PH" sz="1400" dirty="0"/>
              <a:t>display dimensions</a:t>
            </a:r>
            <a:endParaRPr lang="en-PH" sz="1400" dirty="0" smtClean="0"/>
          </a:p>
          <a:p>
            <a:pPr marL="0" indent="0">
              <a:buNone/>
            </a:pPr>
            <a:r>
              <a:rPr lang="en-PH" sz="1400" dirty="0" smtClean="0"/>
              <a:t>    system("PAUSE");</a:t>
            </a:r>
          </a:p>
          <a:p>
            <a:pPr marL="0" indent="0">
              <a:buNone/>
            </a:pPr>
            <a:endParaRPr lang="en-PH" sz="1400" dirty="0" smtClean="0"/>
          </a:p>
          <a:p>
            <a:pPr marL="0" indent="0">
              <a:buNone/>
            </a:pPr>
            <a:r>
              <a:rPr lang="en-PH" sz="1400" dirty="0" smtClean="0"/>
              <a:t>    </a:t>
            </a:r>
            <a:r>
              <a:rPr lang="en-PH" sz="1400" dirty="0" err="1" smtClean="0"/>
              <a:t>CImgDisplay</a:t>
            </a:r>
            <a:r>
              <a:rPr lang="en-PH" sz="1400" dirty="0" smtClean="0"/>
              <a:t> </a:t>
            </a:r>
            <a:r>
              <a:rPr lang="en-PH" sz="1400" dirty="0" err="1" smtClean="0"/>
              <a:t>main_disp</a:t>
            </a:r>
            <a:r>
              <a:rPr lang="en-PH" sz="1400" dirty="0" smtClean="0"/>
              <a:t>(image,"Image",0</a:t>
            </a:r>
            <a:r>
              <a:rPr lang="en-PH" sz="1400" dirty="0"/>
              <a:t>); </a:t>
            </a:r>
            <a:r>
              <a:rPr lang="en-PH" sz="1400" dirty="0" smtClean="0"/>
              <a:t>      //</a:t>
            </a:r>
            <a:r>
              <a:rPr lang="en-PH" sz="1400" dirty="0"/>
              <a:t>display </a:t>
            </a:r>
            <a:r>
              <a:rPr lang="en-PH" sz="1400" dirty="0" smtClean="0"/>
              <a:t>source image</a:t>
            </a:r>
          </a:p>
          <a:p>
            <a:pPr marL="0" indent="0">
              <a:buNone/>
            </a:pPr>
            <a:r>
              <a:rPr lang="en-PH" sz="1400" dirty="0" smtClean="0"/>
              <a:t>    </a:t>
            </a:r>
            <a:r>
              <a:rPr lang="en-PH" sz="1400" dirty="0" err="1" smtClean="0"/>
              <a:t>CImg</a:t>
            </a:r>
            <a:r>
              <a:rPr lang="en-PH" sz="1400" dirty="0" smtClean="0"/>
              <a:t>&lt;double&gt; </a:t>
            </a:r>
            <a:r>
              <a:rPr lang="en-PH" sz="1400" dirty="0" err="1" smtClean="0"/>
              <a:t>darkimage</a:t>
            </a:r>
            <a:r>
              <a:rPr lang="en-PH" sz="1400" dirty="0" smtClean="0"/>
              <a:t>(</a:t>
            </a:r>
            <a:r>
              <a:rPr lang="en-PH" sz="1400" dirty="0" err="1" smtClean="0"/>
              <a:t>image.dimx</a:t>
            </a:r>
            <a:r>
              <a:rPr lang="en-PH" sz="1400" dirty="0" smtClean="0"/>
              <a:t>(),</a:t>
            </a:r>
            <a:r>
              <a:rPr lang="en-PH" sz="1400" dirty="0" err="1" smtClean="0"/>
              <a:t>image.dimy</a:t>
            </a:r>
            <a:r>
              <a:rPr lang="en-PH" sz="1400" dirty="0" smtClean="0"/>
              <a:t>(),1,3,0);</a:t>
            </a:r>
          </a:p>
          <a:p>
            <a:pPr marL="0" indent="0">
              <a:buNone/>
            </a:pPr>
            <a:r>
              <a:rPr lang="en-PH" sz="1400" dirty="0" smtClean="0"/>
              <a:t>    for (</a:t>
            </a:r>
            <a:r>
              <a:rPr lang="en-PH" sz="1400" dirty="0" err="1" smtClean="0"/>
              <a:t>int</a:t>
            </a:r>
            <a:r>
              <a:rPr lang="en-PH" sz="1400" dirty="0" smtClean="0"/>
              <a:t> </a:t>
            </a:r>
            <a:r>
              <a:rPr lang="en-PH" sz="1400" dirty="0" err="1" smtClean="0"/>
              <a:t>i</a:t>
            </a:r>
            <a:r>
              <a:rPr lang="en-PH" sz="1400" dirty="0" smtClean="0"/>
              <a:t>=0;i&lt;</a:t>
            </a:r>
            <a:r>
              <a:rPr lang="en-PH" sz="1400" dirty="0" err="1" smtClean="0"/>
              <a:t>image.dimx</a:t>
            </a:r>
            <a:r>
              <a:rPr lang="en-PH" sz="1400" dirty="0" smtClean="0"/>
              <a:t>();</a:t>
            </a:r>
            <a:r>
              <a:rPr lang="en-PH" sz="1400" dirty="0" err="1" smtClean="0"/>
              <a:t>i</a:t>
            </a:r>
            <a:r>
              <a:rPr lang="en-PH" sz="1400" dirty="0" smtClean="0"/>
              <a:t>++)</a:t>
            </a:r>
          </a:p>
          <a:p>
            <a:pPr marL="0" indent="0">
              <a:buNone/>
            </a:pPr>
            <a:r>
              <a:rPr lang="en-PH" sz="1400" dirty="0" smtClean="0"/>
              <a:t>        for (</a:t>
            </a:r>
            <a:r>
              <a:rPr lang="en-PH" sz="1400" dirty="0" err="1" smtClean="0"/>
              <a:t>int</a:t>
            </a:r>
            <a:r>
              <a:rPr lang="en-PH" sz="1400" dirty="0" smtClean="0"/>
              <a:t> j=0;j&lt;</a:t>
            </a:r>
            <a:r>
              <a:rPr lang="en-PH" sz="1400" dirty="0" err="1" smtClean="0"/>
              <a:t>image.dimy</a:t>
            </a:r>
            <a:r>
              <a:rPr lang="en-PH" sz="1400" dirty="0" smtClean="0"/>
              <a:t>();j++)</a:t>
            </a:r>
          </a:p>
          <a:p>
            <a:pPr marL="0" indent="0">
              <a:buNone/>
            </a:pPr>
            <a:r>
              <a:rPr lang="en-PH" sz="1400" dirty="0" smtClean="0"/>
              <a:t>            for (</a:t>
            </a:r>
            <a:r>
              <a:rPr lang="en-PH" sz="1400" dirty="0" err="1" smtClean="0"/>
              <a:t>int</a:t>
            </a:r>
            <a:r>
              <a:rPr lang="en-PH" sz="1400" dirty="0" smtClean="0"/>
              <a:t> k=0;k&lt;3;k++)</a:t>
            </a:r>
          </a:p>
          <a:p>
            <a:pPr marL="0" indent="0">
              <a:buNone/>
            </a:pPr>
            <a:r>
              <a:rPr lang="en-PH" sz="1400" dirty="0" smtClean="0"/>
              <a:t>                {</a:t>
            </a:r>
          </a:p>
          <a:p>
            <a:pPr marL="0" indent="0">
              <a:buNone/>
            </a:pPr>
            <a:r>
              <a:rPr lang="en-PH" sz="1400" dirty="0" smtClean="0"/>
              <a:t>                </a:t>
            </a:r>
            <a:r>
              <a:rPr lang="en-PH" sz="1400" dirty="0" err="1" smtClean="0"/>
              <a:t>darkimage</a:t>
            </a:r>
            <a:r>
              <a:rPr lang="en-PH" sz="1400" dirty="0" smtClean="0"/>
              <a:t>(i,j,0,k)=image(i,j,0,k)/2;</a:t>
            </a:r>
          </a:p>
          <a:p>
            <a:pPr marL="0" indent="0">
              <a:buNone/>
            </a:pPr>
            <a:r>
              <a:rPr lang="en-PH" sz="1400" dirty="0" smtClean="0"/>
              <a:t>                </a:t>
            </a:r>
            <a:r>
              <a:rPr lang="en-PH" sz="1400" dirty="0" err="1" smtClean="0"/>
              <a:t>printf</a:t>
            </a:r>
            <a:r>
              <a:rPr lang="en-PH" sz="1400" dirty="0" smtClean="0"/>
              <a:t>("%f ",</a:t>
            </a:r>
            <a:r>
              <a:rPr lang="en-PH" sz="1400" dirty="0" err="1" smtClean="0"/>
              <a:t>darkimage</a:t>
            </a:r>
            <a:r>
              <a:rPr lang="en-PH" sz="1400" dirty="0" smtClean="0"/>
              <a:t>(i,j,0,k));</a:t>
            </a:r>
          </a:p>
          <a:p>
            <a:pPr marL="0" indent="0">
              <a:buNone/>
            </a:pPr>
            <a:r>
              <a:rPr lang="en-PH" sz="1400" dirty="0" smtClean="0"/>
              <a:t>                }</a:t>
            </a:r>
          </a:p>
          <a:p>
            <a:pPr marL="0" indent="0">
              <a:buNone/>
            </a:pPr>
            <a:r>
              <a:rPr lang="en-PH" sz="1400" dirty="0" smtClean="0"/>
              <a:t>            </a:t>
            </a:r>
            <a:r>
              <a:rPr lang="en-PH" sz="1400" dirty="0" err="1" smtClean="0"/>
              <a:t>printf</a:t>
            </a:r>
            <a:r>
              <a:rPr lang="en-PH" sz="1400" dirty="0" smtClean="0"/>
              <a:t>("\n");</a:t>
            </a:r>
          </a:p>
          <a:p>
            <a:pPr marL="0" indent="0">
              <a:buNone/>
            </a:pPr>
            <a:r>
              <a:rPr lang="en-PH" sz="1400" dirty="0" smtClean="0"/>
              <a:t>    </a:t>
            </a:r>
            <a:r>
              <a:rPr lang="en-PH" sz="1400" dirty="0" err="1" smtClean="0"/>
              <a:t>CImgDisplay</a:t>
            </a:r>
            <a:r>
              <a:rPr lang="en-PH" sz="1400" dirty="0" smtClean="0"/>
              <a:t> </a:t>
            </a:r>
            <a:r>
              <a:rPr lang="en-PH" sz="1400" dirty="0" err="1" smtClean="0"/>
              <a:t>dark_disp</a:t>
            </a:r>
            <a:r>
              <a:rPr lang="en-PH" sz="1400" dirty="0" smtClean="0"/>
              <a:t> (</a:t>
            </a:r>
            <a:r>
              <a:rPr lang="en-PH" sz="1400" dirty="0" err="1" smtClean="0"/>
              <a:t>darkimage</a:t>
            </a:r>
            <a:r>
              <a:rPr lang="en-PH" sz="1400" dirty="0" smtClean="0"/>
              <a:t>,"Dark Image",0); //Display dark image</a:t>
            </a:r>
            <a:endParaRPr lang="en-PH" sz="1400" dirty="0"/>
          </a:p>
        </p:txBody>
      </p:sp>
      <p:sp>
        <p:nvSpPr>
          <p:cNvPr id="4" name="Rectangle 3"/>
          <p:cNvSpPr/>
          <p:nvPr/>
        </p:nvSpPr>
        <p:spPr>
          <a:xfrm>
            <a:off x="6096000" y="3962400"/>
            <a:ext cx="2971800" cy="1815882"/>
          </a:xfrm>
          <a:prstGeom prst="rect">
            <a:avLst/>
          </a:prstGeom>
        </p:spPr>
        <p:txBody>
          <a:bodyPr wrap="square">
            <a:spAutoFit/>
          </a:bodyPr>
          <a:lstStyle/>
          <a:p>
            <a:r>
              <a:rPr lang="en-PH" sz="1400" dirty="0" smtClean="0"/>
              <a:t>// Wait while the image is not closed</a:t>
            </a:r>
          </a:p>
          <a:p>
            <a:endParaRPr lang="en-PH" sz="1400" dirty="0" smtClean="0"/>
          </a:p>
          <a:p>
            <a:r>
              <a:rPr lang="en-PH" sz="1400" dirty="0" smtClean="0"/>
              <a:t>while (!</a:t>
            </a:r>
            <a:r>
              <a:rPr lang="en-PH" sz="1400" dirty="0" err="1" smtClean="0"/>
              <a:t>main_disp.is_closed</a:t>
            </a:r>
            <a:r>
              <a:rPr lang="en-PH" sz="1400" dirty="0" smtClean="0"/>
              <a:t>) </a:t>
            </a:r>
          </a:p>
          <a:p>
            <a:r>
              <a:rPr lang="en-PH" sz="1400" dirty="0"/>
              <a:t> </a:t>
            </a:r>
            <a:r>
              <a:rPr lang="en-PH" sz="1400" dirty="0" smtClean="0"/>
              <a:t> </a:t>
            </a:r>
            <a:r>
              <a:rPr lang="en-PH" sz="1400" dirty="0" err="1" smtClean="0"/>
              <a:t>main_disp.wait</a:t>
            </a:r>
            <a:r>
              <a:rPr lang="en-PH" sz="1400" dirty="0" smtClean="0"/>
              <a:t>();</a:t>
            </a:r>
          </a:p>
          <a:p>
            <a:r>
              <a:rPr lang="en-PH" sz="1400" dirty="0" smtClean="0"/>
              <a:t>    </a:t>
            </a:r>
          </a:p>
          <a:p>
            <a:r>
              <a:rPr lang="en-PH" sz="1400" dirty="0" smtClean="0"/>
              <a:t>    return 0;</a:t>
            </a:r>
          </a:p>
          <a:p>
            <a:r>
              <a:rPr lang="en-PH" sz="1400" dirty="0" smtClean="0"/>
              <a:t>}</a:t>
            </a:r>
          </a:p>
          <a:p>
            <a:r>
              <a:rPr lang="en-PH" sz="1400" dirty="0" smtClean="0"/>
              <a:t>// </a:t>
            </a:r>
            <a:r>
              <a:rPr lang="en-PH" sz="1400" dirty="0" err="1" smtClean="0"/>
              <a:t>EndOfMain</a:t>
            </a:r>
            <a:endParaRPr lang="en-PH" sz="1400" dirty="0"/>
          </a:p>
        </p:txBody>
      </p:sp>
    </p:spTree>
    <p:extLst>
      <p:ext uri="{BB962C8B-B14F-4D97-AF65-F5344CB8AC3E}">
        <p14:creationId xmlns:p14="http://schemas.microsoft.com/office/powerpoint/2010/main" val="41954052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lstStyle/>
          <a:p>
            <a:r>
              <a:rPr lang="en-PH" dirty="0" smtClean="0"/>
              <a:t>Subtracted Image and its Array</a:t>
            </a:r>
            <a:endParaRPr lang="en-PH" dirty="0"/>
          </a:p>
        </p:txBody>
      </p:sp>
      <p:sp>
        <p:nvSpPr>
          <p:cNvPr id="3" name="Content Placeholder 2"/>
          <p:cNvSpPr>
            <a:spLocks noGrp="1"/>
          </p:cNvSpPr>
          <p:nvPr>
            <p:ph idx="1"/>
          </p:nvPr>
        </p:nvSpPr>
        <p:spPr/>
        <p:txBody>
          <a:bodyPr/>
          <a:lstStyle/>
          <a:p>
            <a:endParaRPr lang="en-PH"/>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0164" y="1219200"/>
            <a:ext cx="8721436" cy="42479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533400" y="5562600"/>
            <a:ext cx="8001000" cy="369332"/>
          </a:xfrm>
          <a:prstGeom prst="rect">
            <a:avLst/>
          </a:prstGeom>
        </p:spPr>
        <p:txBody>
          <a:bodyPr wrap="square">
            <a:spAutoFit/>
          </a:bodyPr>
          <a:lstStyle/>
          <a:p>
            <a:r>
              <a:rPr lang="en-PH" dirty="0" smtClean="0"/>
              <a:t>Note: </a:t>
            </a:r>
            <a:r>
              <a:rPr lang="en-PH" dirty="0" err="1" smtClean="0"/>
              <a:t>CImg</a:t>
            </a:r>
            <a:r>
              <a:rPr lang="en-PH" dirty="0" smtClean="0"/>
              <a:t>&lt;T</a:t>
            </a:r>
            <a:r>
              <a:rPr lang="en-PH" dirty="0"/>
              <a:t>&gt; is basically a 4th-dimensional array (</a:t>
            </a:r>
            <a:r>
              <a:rPr lang="en-PH" dirty="0" err="1"/>
              <a:t>width,height,depth,dim</a:t>
            </a:r>
            <a:r>
              <a:rPr lang="en-PH" dirty="0"/>
              <a:t>)</a:t>
            </a:r>
          </a:p>
        </p:txBody>
      </p:sp>
    </p:spTree>
    <p:extLst>
      <p:ext uri="{BB962C8B-B14F-4D97-AF65-F5344CB8AC3E}">
        <p14:creationId xmlns:p14="http://schemas.microsoft.com/office/powerpoint/2010/main" val="42266068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15962"/>
          </a:xfrm>
        </p:spPr>
        <p:txBody>
          <a:bodyPr>
            <a:normAutofit fontScale="90000"/>
          </a:bodyPr>
          <a:lstStyle/>
          <a:p>
            <a:r>
              <a:rPr lang="en-PH" dirty="0"/>
              <a:t>Subtracted Image Source </a:t>
            </a:r>
            <a:r>
              <a:rPr lang="en-PH" dirty="0" smtClean="0"/>
              <a:t>Code</a:t>
            </a:r>
            <a:endParaRPr lang="en-PH" dirty="0"/>
          </a:p>
        </p:txBody>
      </p:sp>
      <p:sp>
        <p:nvSpPr>
          <p:cNvPr id="3" name="Content Placeholder 2"/>
          <p:cNvSpPr>
            <a:spLocks noGrp="1"/>
          </p:cNvSpPr>
          <p:nvPr>
            <p:ph idx="1"/>
          </p:nvPr>
        </p:nvSpPr>
        <p:spPr>
          <a:xfrm>
            <a:off x="990600" y="762000"/>
            <a:ext cx="7467600" cy="6096000"/>
          </a:xfrm>
        </p:spPr>
        <p:txBody>
          <a:bodyPr>
            <a:noAutofit/>
          </a:bodyPr>
          <a:lstStyle/>
          <a:p>
            <a:pPr marL="0" indent="0">
              <a:buNone/>
            </a:pPr>
            <a:r>
              <a:rPr lang="en-PH" sz="1400" dirty="0"/>
              <a:t>#include &lt;</a:t>
            </a:r>
            <a:r>
              <a:rPr lang="en-PH" sz="1400" dirty="0" err="1"/>
              <a:t>stdio.h</a:t>
            </a:r>
            <a:r>
              <a:rPr lang="en-PH" sz="1400" dirty="0"/>
              <a:t>&gt;</a:t>
            </a:r>
          </a:p>
          <a:p>
            <a:pPr marL="0" indent="0">
              <a:buNone/>
            </a:pPr>
            <a:r>
              <a:rPr lang="en-PH" sz="1400" dirty="0"/>
              <a:t>#include &lt;</a:t>
            </a:r>
            <a:r>
              <a:rPr lang="en-PH" sz="1400" dirty="0" err="1"/>
              <a:t>stdlib.h</a:t>
            </a:r>
            <a:r>
              <a:rPr lang="en-PH" sz="1400" dirty="0"/>
              <a:t>&gt;</a:t>
            </a:r>
          </a:p>
          <a:p>
            <a:pPr marL="0" indent="0">
              <a:buNone/>
            </a:pPr>
            <a:r>
              <a:rPr lang="en-PH" sz="1400" b="1" dirty="0"/>
              <a:t>#include "</a:t>
            </a:r>
            <a:r>
              <a:rPr lang="en-PH" sz="1400" b="1" dirty="0" err="1"/>
              <a:t>CImg.h</a:t>
            </a:r>
            <a:r>
              <a:rPr lang="en-PH" sz="1400" b="1" dirty="0"/>
              <a:t>"</a:t>
            </a:r>
          </a:p>
          <a:p>
            <a:pPr marL="0" indent="0">
              <a:buNone/>
            </a:pPr>
            <a:r>
              <a:rPr lang="en-PH" sz="1400" b="1" dirty="0"/>
              <a:t>using namespace </a:t>
            </a:r>
            <a:r>
              <a:rPr lang="en-PH" sz="1400" b="1" dirty="0" err="1"/>
              <a:t>cimg_library</a:t>
            </a:r>
            <a:r>
              <a:rPr lang="en-PH" sz="1400" b="1" dirty="0"/>
              <a:t>;</a:t>
            </a:r>
          </a:p>
          <a:p>
            <a:pPr marL="0" indent="0">
              <a:buNone/>
            </a:pPr>
            <a:r>
              <a:rPr lang="en-PH" sz="1400" dirty="0" err="1"/>
              <a:t>int</a:t>
            </a:r>
            <a:r>
              <a:rPr lang="en-PH" sz="1400" dirty="0"/>
              <a:t> main() </a:t>
            </a:r>
            <a:r>
              <a:rPr lang="en-PH" sz="1400" dirty="0" smtClean="0"/>
              <a:t>{</a:t>
            </a:r>
          </a:p>
          <a:p>
            <a:pPr marL="0" indent="0">
              <a:buNone/>
            </a:pPr>
            <a:endParaRPr lang="en-PH" sz="1400" dirty="0"/>
          </a:p>
          <a:p>
            <a:pPr marL="0" indent="0">
              <a:buNone/>
            </a:pPr>
            <a:r>
              <a:rPr lang="en-PH" sz="1400" dirty="0" err="1" smtClean="0"/>
              <a:t>CImg</a:t>
            </a:r>
            <a:r>
              <a:rPr lang="en-PH" sz="1400" dirty="0" smtClean="0"/>
              <a:t>&lt;double&gt; </a:t>
            </a:r>
            <a:r>
              <a:rPr lang="en-PH" sz="1400" dirty="0" err="1" smtClean="0"/>
              <a:t>subimage</a:t>
            </a:r>
            <a:r>
              <a:rPr lang="en-PH" sz="1400" dirty="0" smtClean="0"/>
              <a:t>(</a:t>
            </a:r>
            <a:r>
              <a:rPr lang="en-PH" sz="1400" dirty="0" err="1" smtClean="0"/>
              <a:t>image.dimx</a:t>
            </a:r>
            <a:r>
              <a:rPr lang="en-PH" sz="1400" dirty="0" smtClean="0"/>
              <a:t>(),</a:t>
            </a:r>
            <a:r>
              <a:rPr lang="en-PH" sz="1400" dirty="0" err="1" smtClean="0"/>
              <a:t>image.dimy</a:t>
            </a:r>
            <a:r>
              <a:rPr lang="en-PH" sz="1400" dirty="0" smtClean="0"/>
              <a:t>(),1,3,0);</a:t>
            </a:r>
          </a:p>
          <a:p>
            <a:pPr marL="0" indent="0">
              <a:buNone/>
            </a:pPr>
            <a:r>
              <a:rPr lang="en-PH" sz="1400" dirty="0" smtClean="0"/>
              <a:t>    for (</a:t>
            </a:r>
            <a:r>
              <a:rPr lang="en-PH" sz="1400" dirty="0" err="1" smtClean="0"/>
              <a:t>int</a:t>
            </a:r>
            <a:r>
              <a:rPr lang="en-PH" sz="1400" dirty="0" smtClean="0"/>
              <a:t> </a:t>
            </a:r>
            <a:r>
              <a:rPr lang="en-PH" sz="1400" dirty="0" err="1" smtClean="0"/>
              <a:t>i</a:t>
            </a:r>
            <a:r>
              <a:rPr lang="en-PH" sz="1400" dirty="0" smtClean="0"/>
              <a:t>=0;i&lt;</a:t>
            </a:r>
            <a:r>
              <a:rPr lang="en-PH" sz="1400" dirty="0" err="1" smtClean="0"/>
              <a:t>image.dimx</a:t>
            </a:r>
            <a:r>
              <a:rPr lang="en-PH" sz="1400" dirty="0" smtClean="0"/>
              <a:t>();</a:t>
            </a:r>
            <a:r>
              <a:rPr lang="en-PH" sz="1400" dirty="0" err="1" smtClean="0"/>
              <a:t>i</a:t>
            </a:r>
            <a:r>
              <a:rPr lang="en-PH" sz="1400" dirty="0" smtClean="0"/>
              <a:t>++)</a:t>
            </a:r>
          </a:p>
          <a:p>
            <a:pPr marL="0" indent="0">
              <a:buNone/>
            </a:pPr>
            <a:r>
              <a:rPr lang="en-PH" sz="1400" dirty="0" smtClean="0"/>
              <a:t>        for (</a:t>
            </a:r>
            <a:r>
              <a:rPr lang="en-PH" sz="1400" dirty="0" err="1" smtClean="0"/>
              <a:t>int</a:t>
            </a:r>
            <a:r>
              <a:rPr lang="en-PH" sz="1400" dirty="0" smtClean="0"/>
              <a:t> j=0;j&lt;</a:t>
            </a:r>
            <a:r>
              <a:rPr lang="en-PH" sz="1400" dirty="0" err="1" smtClean="0"/>
              <a:t>image.dimy</a:t>
            </a:r>
            <a:r>
              <a:rPr lang="en-PH" sz="1400" dirty="0" smtClean="0"/>
              <a:t>();j++)</a:t>
            </a:r>
          </a:p>
          <a:p>
            <a:pPr marL="0" indent="0">
              <a:buNone/>
            </a:pPr>
            <a:r>
              <a:rPr lang="en-PH" sz="1400" dirty="0" smtClean="0"/>
              <a:t>            for (</a:t>
            </a:r>
            <a:r>
              <a:rPr lang="en-PH" sz="1400" dirty="0" err="1" smtClean="0"/>
              <a:t>int</a:t>
            </a:r>
            <a:r>
              <a:rPr lang="en-PH" sz="1400" dirty="0" smtClean="0"/>
              <a:t> k=0;k&lt;3;k++)</a:t>
            </a:r>
          </a:p>
          <a:p>
            <a:pPr marL="0" indent="0">
              <a:buNone/>
            </a:pPr>
            <a:r>
              <a:rPr lang="en-PH" sz="1400" dirty="0" smtClean="0"/>
              <a:t>                {</a:t>
            </a:r>
          </a:p>
          <a:p>
            <a:pPr marL="0" indent="0">
              <a:buNone/>
            </a:pPr>
            <a:r>
              <a:rPr lang="en-PH" sz="1400" dirty="0" smtClean="0"/>
              <a:t>                </a:t>
            </a:r>
            <a:r>
              <a:rPr lang="en-PH" sz="1400" b="1" dirty="0" err="1" smtClean="0"/>
              <a:t>subimage</a:t>
            </a:r>
            <a:r>
              <a:rPr lang="en-PH" sz="1400" b="1" dirty="0" smtClean="0"/>
              <a:t>(i,j,0,k)=image(i,j,0,k) - </a:t>
            </a:r>
            <a:r>
              <a:rPr lang="en-PH" sz="1400" b="1" dirty="0" err="1" smtClean="0"/>
              <a:t>darkimage</a:t>
            </a:r>
            <a:r>
              <a:rPr lang="en-PH" sz="1400" b="1" dirty="0" smtClean="0"/>
              <a:t>(i,j,0,k);</a:t>
            </a:r>
          </a:p>
          <a:p>
            <a:pPr marL="0" indent="0">
              <a:buNone/>
            </a:pPr>
            <a:r>
              <a:rPr lang="en-PH" sz="1400" dirty="0" smtClean="0"/>
              <a:t>                </a:t>
            </a:r>
            <a:r>
              <a:rPr lang="en-PH" sz="1400" dirty="0" err="1" smtClean="0"/>
              <a:t>printf</a:t>
            </a:r>
            <a:r>
              <a:rPr lang="en-PH" sz="1400" dirty="0" smtClean="0"/>
              <a:t>("%f ",</a:t>
            </a:r>
            <a:r>
              <a:rPr lang="en-PH" sz="1400" dirty="0" err="1" smtClean="0"/>
              <a:t>subimage</a:t>
            </a:r>
            <a:r>
              <a:rPr lang="en-PH" sz="1400" dirty="0" smtClean="0"/>
              <a:t>(i,j,0,k)); // print the dark image matrix</a:t>
            </a:r>
          </a:p>
          <a:p>
            <a:pPr marL="0" indent="0">
              <a:buNone/>
            </a:pPr>
            <a:r>
              <a:rPr lang="en-PH" sz="1400" dirty="0" smtClean="0"/>
              <a:t>                }</a:t>
            </a:r>
          </a:p>
          <a:p>
            <a:pPr marL="0" indent="0">
              <a:buNone/>
            </a:pPr>
            <a:r>
              <a:rPr lang="en-PH" sz="1400" dirty="0" smtClean="0"/>
              <a:t>            </a:t>
            </a:r>
            <a:r>
              <a:rPr lang="en-PH" sz="1400" dirty="0" err="1" smtClean="0"/>
              <a:t>printf</a:t>
            </a:r>
            <a:r>
              <a:rPr lang="en-PH" sz="1400" dirty="0" smtClean="0"/>
              <a:t>("\n");</a:t>
            </a:r>
          </a:p>
          <a:p>
            <a:pPr marL="0" indent="0">
              <a:buNone/>
            </a:pPr>
            <a:r>
              <a:rPr lang="en-PH" sz="1400" dirty="0" smtClean="0"/>
              <a:t>    </a:t>
            </a:r>
            <a:r>
              <a:rPr lang="en-PH" sz="1400" dirty="0" err="1" smtClean="0"/>
              <a:t>CImgDisplay</a:t>
            </a:r>
            <a:r>
              <a:rPr lang="en-PH" sz="1400" dirty="0" smtClean="0"/>
              <a:t> </a:t>
            </a:r>
            <a:r>
              <a:rPr lang="en-PH" sz="1400" dirty="0" err="1" smtClean="0"/>
              <a:t>sub_disp</a:t>
            </a:r>
            <a:r>
              <a:rPr lang="en-PH" sz="1400" dirty="0" smtClean="0"/>
              <a:t>(</a:t>
            </a:r>
            <a:r>
              <a:rPr lang="en-PH" sz="1400" dirty="0" err="1" smtClean="0"/>
              <a:t>subimage</a:t>
            </a:r>
            <a:r>
              <a:rPr lang="en-PH" sz="1400" dirty="0" smtClean="0"/>
              <a:t>,"Subtracted Image",0); //display dark image</a:t>
            </a:r>
          </a:p>
          <a:p>
            <a:pPr marL="0" indent="0">
              <a:buNone/>
            </a:pPr>
            <a:endParaRPr lang="en-PH" sz="1400" dirty="0" smtClean="0"/>
          </a:p>
          <a:p>
            <a:pPr marL="0" indent="0">
              <a:buNone/>
            </a:pPr>
            <a:r>
              <a:rPr lang="en-PH" sz="1400" dirty="0" smtClean="0"/>
              <a:t> // Wait while the image is not closed</a:t>
            </a:r>
          </a:p>
          <a:p>
            <a:pPr marL="0" indent="0">
              <a:buNone/>
            </a:pPr>
            <a:r>
              <a:rPr lang="en-PH" sz="1400" dirty="0" smtClean="0"/>
              <a:t>       while (!</a:t>
            </a:r>
            <a:r>
              <a:rPr lang="en-PH" sz="1400" dirty="0" err="1" smtClean="0"/>
              <a:t>main_disp.is_closed</a:t>
            </a:r>
            <a:r>
              <a:rPr lang="en-PH" sz="1400" dirty="0" smtClean="0"/>
              <a:t>) </a:t>
            </a:r>
          </a:p>
          <a:p>
            <a:pPr marL="0" indent="0">
              <a:buNone/>
            </a:pPr>
            <a:r>
              <a:rPr lang="en-PH" sz="1400" dirty="0" smtClean="0"/>
              <a:t>       </a:t>
            </a:r>
            <a:r>
              <a:rPr lang="en-PH" sz="1400" dirty="0" err="1" smtClean="0"/>
              <a:t>main_disp.wait</a:t>
            </a:r>
            <a:r>
              <a:rPr lang="en-PH" sz="1400" dirty="0" smtClean="0"/>
              <a:t>();</a:t>
            </a:r>
          </a:p>
          <a:p>
            <a:pPr marL="0" indent="0">
              <a:buNone/>
            </a:pPr>
            <a:r>
              <a:rPr lang="en-PH" sz="1400" dirty="0" smtClean="0"/>
              <a:t>    return 0;</a:t>
            </a:r>
          </a:p>
          <a:p>
            <a:pPr marL="0" indent="0">
              <a:buNone/>
            </a:pPr>
            <a:r>
              <a:rPr lang="en-PH" sz="1400" dirty="0" smtClean="0"/>
              <a:t>}</a:t>
            </a:r>
          </a:p>
          <a:p>
            <a:pPr marL="0" indent="0">
              <a:buNone/>
            </a:pPr>
            <a:r>
              <a:rPr lang="en-PH" sz="1400" dirty="0" smtClean="0"/>
              <a:t>// </a:t>
            </a:r>
            <a:r>
              <a:rPr lang="en-PH" sz="1400" dirty="0" err="1" smtClean="0"/>
              <a:t>EndOfMain</a:t>
            </a:r>
            <a:endParaRPr lang="en-PH" sz="1400" dirty="0"/>
          </a:p>
        </p:txBody>
      </p:sp>
    </p:spTree>
    <p:extLst>
      <p:ext uri="{BB962C8B-B14F-4D97-AF65-F5344CB8AC3E}">
        <p14:creationId xmlns:p14="http://schemas.microsoft.com/office/powerpoint/2010/main" val="2657585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39762"/>
          </a:xfrm>
        </p:spPr>
        <p:txBody>
          <a:bodyPr>
            <a:normAutofit fontScale="90000"/>
          </a:bodyPr>
          <a:lstStyle/>
          <a:p>
            <a:r>
              <a:rPr lang="en-PH" dirty="0" smtClean="0"/>
              <a:t>Image Addition</a:t>
            </a:r>
            <a:endParaRPr lang="en-PH" dirty="0"/>
          </a:p>
        </p:txBody>
      </p:sp>
      <p:sp>
        <p:nvSpPr>
          <p:cNvPr id="7" name="Rectangle 6"/>
          <p:cNvSpPr/>
          <p:nvPr/>
        </p:nvSpPr>
        <p:spPr>
          <a:xfrm rot="5400000">
            <a:off x="4229100" y="2039500"/>
            <a:ext cx="6096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sp>
        <p:nvSpPr>
          <p:cNvPr id="8" name="Rectangle 7"/>
          <p:cNvSpPr/>
          <p:nvPr/>
        </p:nvSpPr>
        <p:spPr>
          <a:xfrm>
            <a:off x="4267200" y="2039500"/>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533400"/>
            <a:ext cx="2438400" cy="28767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201" y="584193"/>
            <a:ext cx="2514600" cy="2812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Rectangle 10"/>
          <p:cNvSpPr/>
          <p:nvPr/>
        </p:nvSpPr>
        <p:spPr>
          <a:xfrm>
            <a:off x="1828800" y="5105400"/>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sp>
        <p:nvSpPr>
          <p:cNvPr id="12" name="Rectangle 11"/>
          <p:cNvSpPr/>
          <p:nvPr/>
        </p:nvSpPr>
        <p:spPr>
          <a:xfrm>
            <a:off x="1828800" y="5295900"/>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pic>
        <p:nvPicPr>
          <p:cNvPr id="410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67372" y="3581400"/>
            <a:ext cx="2647628" cy="3131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07050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563562"/>
          </a:xfrm>
        </p:spPr>
        <p:txBody>
          <a:bodyPr>
            <a:normAutofit fontScale="90000"/>
          </a:bodyPr>
          <a:lstStyle/>
          <a:p>
            <a:r>
              <a:rPr lang="en-PH" dirty="0" smtClean="0"/>
              <a:t>Addition Source Code</a:t>
            </a:r>
            <a:endParaRPr lang="en-PH" dirty="0"/>
          </a:p>
        </p:txBody>
      </p:sp>
      <p:sp>
        <p:nvSpPr>
          <p:cNvPr id="3" name="Content Placeholder 2"/>
          <p:cNvSpPr>
            <a:spLocks noGrp="1"/>
          </p:cNvSpPr>
          <p:nvPr>
            <p:ph idx="1"/>
          </p:nvPr>
        </p:nvSpPr>
        <p:spPr>
          <a:xfrm>
            <a:off x="457200" y="838200"/>
            <a:ext cx="8229600" cy="5715000"/>
          </a:xfrm>
        </p:spPr>
        <p:txBody>
          <a:bodyPr>
            <a:normAutofit fontScale="40000" lnSpcReduction="20000"/>
          </a:bodyPr>
          <a:lstStyle/>
          <a:p>
            <a:pPr marL="0" indent="0">
              <a:buNone/>
            </a:pPr>
            <a:r>
              <a:rPr lang="en-PH" dirty="0"/>
              <a:t>#include &lt;</a:t>
            </a:r>
            <a:r>
              <a:rPr lang="en-PH" dirty="0" err="1"/>
              <a:t>stdio.h</a:t>
            </a:r>
            <a:r>
              <a:rPr lang="en-PH" dirty="0"/>
              <a:t>&gt;</a:t>
            </a:r>
          </a:p>
          <a:p>
            <a:pPr marL="0" indent="0">
              <a:buNone/>
            </a:pPr>
            <a:r>
              <a:rPr lang="en-PH" dirty="0"/>
              <a:t>#include &lt;</a:t>
            </a:r>
            <a:r>
              <a:rPr lang="en-PH" dirty="0" err="1"/>
              <a:t>stdlib.h</a:t>
            </a:r>
            <a:r>
              <a:rPr lang="en-PH" dirty="0"/>
              <a:t>&gt;</a:t>
            </a:r>
          </a:p>
          <a:p>
            <a:pPr marL="0" indent="0">
              <a:buNone/>
            </a:pPr>
            <a:r>
              <a:rPr lang="en-PH" dirty="0"/>
              <a:t>#include "../</a:t>
            </a:r>
            <a:r>
              <a:rPr lang="en-PH" dirty="0" err="1"/>
              <a:t>CImg.h</a:t>
            </a:r>
            <a:r>
              <a:rPr lang="en-PH" dirty="0"/>
              <a:t>"</a:t>
            </a:r>
          </a:p>
          <a:p>
            <a:pPr marL="0" indent="0">
              <a:buNone/>
            </a:pPr>
            <a:r>
              <a:rPr lang="en-PH" dirty="0"/>
              <a:t>using namespace </a:t>
            </a:r>
            <a:r>
              <a:rPr lang="en-PH" dirty="0" err="1"/>
              <a:t>cimg_library</a:t>
            </a:r>
            <a:r>
              <a:rPr lang="en-PH" dirty="0"/>
              <a:t>;</a:t>
            </a:r>
          </a:p>
          <a:p>
            <a:pPr marL="0" indent="0">
              <a:buNone/>
            </a:pPr>
            <a:endParaRPr lang="en-PH" dirty="0"/>
          </a:p>
          <a:p>
            <a:pPr marL="0" indent="0">
              <a:buNone/>
            </a:pPr>
            <a:r>
              <a:rPr lang="en-PH" dirty="0" err="1"/>
              <a:t>int</a:t>
            </a:r>
            <a:r>
              <a:rPr lang="en-PH" dirty="0"/>
              <a:t> main() {</a:t>
            </a:r>
          </a:p>
          <a:p>
            <a:pPr marL="0" indent="0">
              <a:buNone/>
            </a:pPr>
            <a:r>
              <a:rPr lang="en-PH" dirty="0"/>
              <a:t>    </a:t>
            </a:r>
            <a:r>
              <a:rPr lang="en-PH" dirty="0" err="1"/>
              <a:t>CImg</a:t>
            </a:r>
            <a:r>
              <a:rPr lang="en-PH" dirty="0"/>
              <a:t>&lt;double&gt; image("</a:t>
            </a:r>
            <a:r>
              <a:rPr lang="en-PH" dirty="0" err="1"/>
              <a:t>img</a:t>
            </a:r>
            <a:r>
              <a:rPr lang="en-PH" dirty="0"/>
              <a:t>/baby3.bmp"),image2("</a:t>
            </a:r>
            <a:r>
              <a:rPr lang="en-PH" dirty="0" err="1"/>
              <a:t>img</a:t>
            </a:r>
            <a:r>
              <a:rPr lang="en-PH" dirty="0"/>
              <a:t>/melvin_kyoto.bmp");</a:t>
            </a:r>
          </a:p>
          <a:p>
            <a:pPr marL="0" indent="0">
              <a:buNone/>
            </a:pPr>
            <a:r>
              <a:rPr lang="en-PH" dirty="0"/>
              <a:t>    </a:t>
            </a:r>
            <a:r>
              <a:rPr lang="en-PH" dirty="0" err="1"/>
              <a:t>CImgDisplay</a:t>
            </a:r>
            <a:r>
              <a:rPr lang="en-PH" dirty="0"/>
              <a:t> </a:t>
            </a:r>
            <a:r>
              <a:rPr lang="en-PH" dirty="0" err="1"/>
              <a:t>main_disp</a:t>
            </a:r>
            <a:r>
              <a:rPr lang="en-PH" dirty="0"/>
              <a:t>(</a:t>
            </a:r>
            <a:r>
              <a:rPr lang="en-PH" dirty="0" err="1"/>
              <a:t>image,"Original</a:t>
            </a:r>
            <a:r>
              <a:rPr lang="en-PH" dirty="0"/>
              <a:t> Image",0); //display the original image</a:t>
            </a:r>
          </a:p>
          <a:p>
            <a:pPr marL="0" indent="0">
              <a:buNone/>
            </a:pPr>
            <a:r>
              <a:rPr lang="en-PH" dirty="0"/>
              <a:t>    </a:t>
            </a:r>
            <a:r>
              <a:rPr lang="en-PH" dirty="0" err="1"/>
              <a:t>CImgDisplay</a:t>
            </a:r>
            <a:r>
              <a:rPr lang="en-PH" dirty="0"/>
              <a:t> </a:t>
            </a:r>
            <a:r>
              <a:rPr lang="en-PH" dirty="0" err="1"/>
              <a:t>second_disp</a:t>
            </a:r>
            <a:r>
              <a:rPr lang="en-PH" dirty="0"/>
              <a:t>(image2,"Second Image",0); //display second image</a:t>
            </a:r>
          </a:p>
          <a:p>
            <a:pPr marL="0" indent="0">
              <a:buNone/>
            </a:pPr>
            <a:endParaRPr lang="en-PH" dirty="0"/>
          </a:p>
          <a:p>
            <a:pPr marL="0" indent="0">
              <a:buNone/>
            </a:pPr>
            <a:r>
              <a:rPr lang="en-PH" dirty="0"/>
              <a:t>    </a:t>
            </a:r>
            <a:r>
              <a:rPr lang="en-PH" dirty="0" err="1"/>
              <a:t>CImg</a:t>
            </a:r>
            <a:r>
              <a:rPr lang="en-PH" dirty="0"/>
              <a:t>&lt;double&gt; </a:t>
            </a:r>
            <a:r>
              <a:rPr lang="en-PH" dirty="0" err="1"/>
              <a:t>sumimage</a:t>
            </a:r>
            <a:r>
              <a:rPr lang="en-PH" dirty="0"/>
              <a:t>(</a:t>
            </a:r>
            <a:r>
              <a:rPr lang="en-PH" dirty="0" err="1"/>
              <a:t>image.dimx</a:t>
            </a:r>
            <a:r>
              <a:rPr lang="en-PH" dirty="0"/>
              <a:t>(),</a:t>
            </a:r>
            <a:r>
              <a:rPr lang="en-PH" dirty="0" err="1"/>
              <a:t>image.dimy</a:t>
            </a:r>
            <a:r>
              <a:rPr lang="en-PH" dirty="0"/>
              <a:t>(),1,3,0); //storage of result </a:t>
            </a:r>
          </a:p>
          <a:p>
            <a:pPr marL="0" indent="0">
              <a:buNone/>
            </a:pPr>
            <a:r>
              <a:rPr lang="en-PH" dirty="0"/>
              <a:t>    for (</a:t>
            </a:r>
            <a:r>
              <a:rPr lang="en-PH" dirty="0" err="1"/>
              <a:t>int</a:t>
            </a:r>
            <a:r>
              <a:rPr lang="en-PH" dirty="0"/>
              <a:t> </a:t>
            </a:r>
            <a:r>
              <a:rPr lang="en-PH" dirty="0" err="1"/>
              <a:t>i</a:t>
            </a:r>
            <a:r>
              <a:rPr lang="en-PH" dirty="0"/>
              <a:t>=0;i&lt;</a:t>
            </a:r>
            <a:r>
              <a:rPr lang="en-PH" dirty="0" err="1"/>
              <a:t>image.dimx</a:t>
            </a:r>
            <a:r>
              <a:rPr lang="en-PH" dirty="0"/>
              <a:t>();</a:t>
            </a:r>
            <a:r>
              <a:rPr lang="en-PH" dirty="0" err="1"/>
              <a:t>i</a:t>
            </a:r>
            <a:r>
              <a:rPr lang="en-PH" dirty="0"/>
              <a:t>++)</a:t>
            </a:r>
          </a:p>
          <a:p>
            <a:pPr marL="0" indent="0">
              <a:buNone/>
            </a:pPr>
            <a:r>
              <a:rPr lang="en-PH" dirty="0"/>
              <a:t>        for (</a:t>
            </a:r>
            <a:r>
              <a:rPr lang="en-PH" dirty="0" err="1"/>
              <a:t>int</a:t>
            </a:r>
            <a:r>
              <a:rPr lang="en-PH" dirty="0"/>
              <a:t> j=0;j&lt;</a:t>
            </a:r>
            <a:r>
              <a:rPr lang="en-PH" dirty="0" err="1"/>
              <a:t>image.dimy</a:t>
            </a:r>
            <a:r>
              <a:rPr lang="en-PH" dirty="0"/>
              <a:t>();j++)</a:t>
            </a:r>
          </a:p>
          <a:p>
            <a:pPr marL="0" indent="0">
              <a:buNone/>
            </a:pPr>
            <a:r>
              <a:rPr lang="en-PH" dirty="0"/>
              <a:t>            for (</a:t>
            </a:r>
            <a:r>
              <a:rPr lang="en-PH" dirty="0" err="1"/>
              <a:t>int</a:t>
            </a:r>
            <a:r>
              <a:rPr lang="en-PH" dirty="0"/>
              <a:t> k=0;k&lt;3;k++)</a:t>
            </a:r>
          </a:p>
          <a:p>
            <a:pPr marL="0" indent="0">
              <a:buNone/>
            </a:pPr>
            <a:r>
              <a:rPr lang="en-PH" dirty="0"/>
              <a:t>                {</a:t>
            </a:r>
          </a:p>
          <a:p>
            <a:pPr marL="0" indent="0">
              <a:buNone/>
            </a:pPr>
            <a:r>
              <a:rPr lang="en-PH" dirty="0"/>
              <a:t>                </a:t>
            </a:r>
            <a:r>
              <a:rPr lang="en-PH" dirty="0" err="1"/>
              <a:t>sumimage</a:t>
            </a:r>
            <a:r>
              <a:rPr lang="en-PH" dirty="0"/>
              <a:t>(i,j,0,k)=image(i,j,0,k) + image2(i,j,0,k);</a:t>
            </a:r>
          </a:p>
          <a:p>
            <a:pPr marL="0" indent="0">
              <a:buNone/>
            </a:pPr>
            <a:r>
              <a:rPr lang="en-PH" dirty="0"/>
              <a:t>                </a:t>
            </a:r>
            <a:r>
              <a:rPr lang="en-PH" dirty="0" err="1"/>
              <a:t>printf</a:t>
            </a:r>
            <a:r>
              <a:rPr lang="en-PH" dirty="0"/>
              <a:t>("%f ",</a:t>
            </a:r>
            <a:r>
              <a:rPr lang="en-PH" dirty="0" err="1"/>
              <a:t>sumimage</a:t>
            </a:r>
            <a:r>
              <a:rPr lang="en-PH" dirty="0"/>
              <a:t>(i,j,0,k)); // print the sum image matrix</a:t>
            </a:r>
          </a:p>
          <a:p>
            <a:pPr marL="0" indent="0">
              <a:buNone/>
            </a:pPr>
            <a:r>
              <a:rPr lang="en-PH" dirty="0"/>
              <a:t>                }</a:t>
            </a:r>
          </a:p>
          <a:p>
            <a:pPr marL="0" indent="0">
              <a:buNone/>
            </a:pPr>
            <a:r>
              <a:rPr lang="en-PH" dirty="0"/>
              <a:t>            </a:t>
            </a:r>
            <a:r>
              <a:rPr lang="en-PH" dirty="0" err="1"/>
              <a:t>printf</a:t>
            </a:r>
            <a:r>
              <a:rPr lang="en-PH" dirty="0"/>
              <a:t>("\n");</a:t>
            </a:r>
          </a:p>
          <a:p>
            <a:pPr marL="0" indent="0">
              <a:buNone/>
            </a:pPr>
            <a:r>
              <a:rPr lang="en-PH" dirty="0"/>
              <a:t>    </a:t>
            </a:r>
            <a:r>
              <a:rPr lang="en-PH" dirty="0" err="1"/>
              <a:t>CImgDisplay</a:t>
            </a:r>
            <a:r>
              <a:rPr lang="en-PH" dirty="0"/>
              <a:t> </a:t>
            </a:r>
            <a:r>
              <a:rPr lang="en-PH" dirty="0" err="1"/>
              <a:t>sum_disp</a:t>
            </a:r>
            <a:r>
              <a:rPr lang="en-PH" dirty="0"/>
              <a:t>(</a:t>
            </a:r>
            <a:r>
              <a:rPr lang="en-PH" dirty="0" err="1"/>
              <a:t>sumimage</a:t>
            </a:r>
            <a:r>
              <a:rPr lang="en-PH" dirty="0"/>
              <a:t>,"Added Image",0); //display the result</a:t>
            </a:r>
          </a:p>
          <a:p>
            <a:pPr marL="0" indent="0">
              <a:buNone/>
            </a:pPr>
            <a:r>
              <a:rPr lang="en-PH" dirty="0"/>
              <a:t>   </a:t>
            </a:r>
          </a:p>
          <a:p>
            <a:pPr marL="0" indent="0">
              <a:buNone/>
            </a:pPr>
            <a:r>
              <a:rPr lang="en-PH" dirty="0"/>
              <a:t>    while (!</a:t>
            </a:r>
            <a:r>
              <a:rPr lang="en-PH" dirty="0" err="1"/>
              <a:t>main_disp.is_closed</a:t>
            </a:r>
            <a:r>
              <a:rPr lang="en-PH" dirty="0"/>
              <a:t>) // Wait while the image is not closed</a:t>
            </a:r>
          </a:p>
          <a:p>
            <a:pPr marL="0" indent="0">
              <a:buNone/>
            </a:pPr>
            <a:r>
              <a:rPr lang="en-PH" dirty="0"/>
              <a:t>    </a:t>
            </a:r>
            <a:r>
              <a:rPr lang="en-PH" dirty="0" err="1"/>
              <a:t>main_disp.wait</a:t>
            </a:r>
            <a:r>
              <a:rPr lang="en-PH" dirty="0"/>
              <a:t>(); </a:t>
            </a:r>
          </a:p>
          <a:p>
            <a:pPr marL="0" indent="0">
              <a:buNone/>
            </a:pPr>
            <a:r>
              <a:rPr lang="en-PH" dirty="0"/>
              <a:t>    return 0;</a:t>
            </a:r>
          </a:p>
          <a:p>
            <a:pPr marL="0" indent="0">
              <a:buNone/>
            </a:pPr>
            <a:r>
              <a:rPr lang="en-PH" dirty="0"/>
              <a:t>}</a:t>
            </a:r>
          </a:p>
        </p:txBody>
      </p:sp>
    </p:spTree>
    <p:extLst>
      <p:ext uri="{BB962C8B-B14F-4D97-AF65-F5344CB8AC3E}">
        <p14:creationId xmlns:p14="http://schemas.microsoft.com/office/powerpoint/2010/main" val="27316261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Addition Distortion</a:t>
            </a:r>
            <a:endParaRPr lang="en-PH"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2286000"/>
            <a:ext cx="2221409" cy="2590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rot="5400000">
            <a:off x="2476500" y="3448050"/>
            <a:ext cx="6096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sp>
        <p:nvSpPr>
          <p:cNvPr id="6" name="Rectangle 5"/>
          <p:cNvSpPr/>
          <p:nvPr/>
        </p:nvSpPr>
        <p:spPr>
          <a:xfrm>
            <a:off x="2514600" y="3448050"/>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0400" y="2257098"/>
            <a:ext cx="2228850" cy="26105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Rectangle 7"/>
          <p:cNvSpPr/>
          <p:nvPr/>
        </p:nvSpPr>
        <p:spPr>
          <a:xfrm>
            <a:off x="5715000" y="3257549"/>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sp>
        <p:nvSpPr>
          <p:cNvPr id="9" name="Rectangle 8"/>
          <p:cNvSpPr/>
          <p:nvPr/>
        </p:nvSpPr>
        <p:spPr>
          <a:xfrm>
            <a:off x="5715000" y="3448049"/>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pic>
        <p:nvPicPr>
          <p:cNvPr id="922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3200" y="2222462"/>
            <a:ext cx="2194067" cy="25966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9292496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PH" dirty="0" smtClean="0"/>
              <a:t>Subtraction</a:t>
            </a:r>
            <a:endParaRPr lang="en-PH" dirty="0"/>
          </a:p>
        </p:txBody>
      </p:sp>
      <p:sp>
        <p:nvSpPr>
          <p:cNvPr id="4" name="Rectangle 3"/>
          <p:cNvSpPr/>
          <p:nvPr/>
        </p:nvSpPr>
        <p:spPr>
          <a:xfrm>
            <a:off x="1828800" y="2930237"/>
            <a:ext cx="685800" cy="228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19" y="1295400"/>
            <a:ext cx="9192637"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380561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Objectives</a:t>
            </a:r>
            <a:endParaRPr lang="en-PH" dirty="0"/>
          </a:p>
        </p:txBody>
      </p:sp>
      <p:sp>
        <p:nvSpPr>
          <p:cNvPr id="3" name="Content Placeholder 2"/>
          <p:cNvSpPr>
            <a:spLocks noGrp="1"/>
          </p:cNvSpPr>
          <p:nvPr>
            <p:ph idx="1"/>
          </p:nvPr>
        </p:nvSpPr>
        <p:spPr/>
        <p:txBody>
          <a:bodyPr/>
          <a:lstStyle/>
          <a:p>
            <a:r>
              <a:rPr lang="en-PH" dirty="0" smtClean="0"/>
              <a:t>Introduce bitmaps and colour depth.</a:t>
            </a:r>
          </a:p>
          <a:p>
            <a:r>
              <a:rPr lang="en-PH" dirty="0"/>
              <a:t>P</a:t>
            </a:r>
            <a:r>
              <a:rPr lang="en-PH" dirty="0" smtClean="0"/>
              <a:t>erform basic image operations, i.e. addition, subtraction, multiplication, etc.</a:t>
            </a:r>
          </a:p>
          <a:p>
            <a:r>
              <a:rPr lang="en-PH" dirty="0" smtClean="0"/>
              <a:t>Convert RGB to Grey Scale Image.</a:t>
            </a:r>
          </a:p>
          <a:p>
            <a:r>
              <a:rPr lang="en-PH" dirty="0" smtClean="0"/>
              <a:t>Provide a general overview in image processing in C using </a:t>
            </a:r>
            <a:r>
              <a:rPr lang="en-PH" dirty="0" err="1" smtClean="0"/>
              <a:t>Cimg</a:t>
            </a:r>
            <a:r>
              <a:rPr lang="en-PH" dirty="0" smtClean="0"/>
              <a:t> library.</a:t>
            </a:r>
          </a:p>
          <a:p>
            <a:pPr marL="0" indent="0">
              <a:buNone/>
            </a:pPr>
            <a:endParaRPr lang="en-PH" dirty="0" smtClean="0"/>
          </a:p>
          <a:p>
            <a:pPr marL="0" indent="0">
              <a:buNone/>
            </a:pPr>
            <a:endParaRPr lang="en-PH" dirty="0"/>
          </a:p>
        </p:txBody>
      </p:sp>
    </p:spTree>
    <p:extLst>
      <p:ext uri="{BB962C8B-B14F-4D97-AF65-F5344CB8AC3E}">
        <p14:creationId xmlns:p14="http://schemas.microsoft.com/office/powerpoint/2010/main" val="41597482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09600"/>
          </a:xfrm>
        </p:spPr>
        <p:txBody>
          <a:bodyPr>
            <a:normAutofit fontScale="90000"/>
          </a:bodyPr>
          <a:lstStyle/>
          <a:p>
            <a:r>
              <a:rPr lang="en-PH" dirty="0" smtClean="0"/>
              <a:t>Subtraction</a:t>
            </a:r>
            <a:endParaRPr lang="en-PH" dirty="0"/>
          </a:p>
        </p:txBody>
      </p:sp>
      <p:sp>
        <p:nvSpPr>
          <p:cNvPr id="4" name="Rectangle 3"/>
          <p:cNvSpPr/>
          <p:nvPr/>
        </p:nvSpPr>
        <p:spPr>
          <a:xfrm>
            <a:off x="1638300" y="5162550"/>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4281" y="609601"/>
            <a:ext cx="5829181" cy="27683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1638300" y="5353050"/>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6333" y="3517756"/>
            <a:ext cx="2805075" cy="32895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976606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85800" y="152400"/>
            <a:ext cx="7848600" cy="6632585"/>
          </a:xfrm>
          <a:prstGeom prst="rect">
            <a:avLst/>
          </a:prstGeom>
        </p:spPr>
        <p:txBody>
          <a:bodyPr wrap="square">
            <a:spAutoFit/>
          </a:bodyPr>
          <a:lstStyle/>
          <a:p>
            <a:r>
              <a:rPr lang="en-PH" sz="1700" dirty="0"/>
              <a:t>#include &lt;</a:t>
            </a:r>
            <a:r>
              <a:rPr lang="en-PH" sz="1700" dirty="0" err="1"/>
              <a:t>stdio.h</a:t>
            </a:r>
            <a:r>
              <a:rPr lang="en-PH" sz="1700" dirty="0"/>
              <a:t>&gt;</a:t>
            </a:r>
          </a:p>
          <a:p>
            <a:r>
              <a:rPr lang="en-PH" sz="1700" dirty="0"/>
              <a:t>#include &lt;</a:t>
            </a:r>
            <a:r>
              <a:rPr lang="en-PH" sz="1700" dirty="0" err="1"/>
              <a:t>stdlib.h</a:t>
            </a:r>
            <a:r>
              <a:rPr lang="en-PH" sz="1700" dirty="0"/>
              <a:t>&gt;</a:t>
            </a:r>
          </a:p>
          <a:p>
            <a:r>
              <a:rPr lang="en-PH" sz="1700" dirty="0"/>
              <a:t>#include "</a:t>
            </a:r>
            <a:r>
              <a:rPr lang="en-PH" sz="1700" dirty="0" err="1"/>
              <a:t>CImg.h</a:t>
            </a:r>
            <a:r>
              <a:rPr lang="en-PH" sz="1700" dirty="0"/>
              <a:t>"</a:t>
            </a:r>
          </a:p>
          <a:p>
            <a:r>
              <a:rPr lang="en-PH" sz="1700" dirty="0"/>
              <a:t>using namespace </a:t>
            </a:r>
            <a:r>
              <a:rPr lang="en-PH" sz="1700" dirty="0" err="1"/>
              <a:t>cimg_library</a:t>
            </a:r>
            <a:r>
              <a:rPr lang="en-PH" sz="1700" dirty="0"/>
              <a:t>;</a:t>
            </a:r>
          </a:p>
          <a:p>
            <a:endParaRPr lang="en-PH" sz="1700" dirty="0"/>
          </a:p>
          <a:p>
            <a:r>
              <a:rPr lang="en-PH" sz="1700" dirty="0" err="1"/>
              <a:t>int</a:t>
            </a:r>
            <a:r>
              <a:rPr lang="en-PH" sz="1700" dirty="0"/>
              <a:t> main() {</a:t>
            </a:r>
          </a:p>
          <a:p>
            <a:r>
              <a:rPr lang="en-PH" sz="1700" dirty="0"/>
              <a:t>    </a:t>
            </a:r>
            <a:r>
              <a:rPr lang="en-PH" sz="1700" dirty="0" err="1"/>
              <a:t>CImg</a:t>
            </a:r>
            <a:r>
              <a:rPr lang="en-PH" sz="1700" dirty="0"/>
              <a:t>&lt;double&gt; image("baby2.bmp"),image2("baby3.bmp");</a:t>
            </a:r>
          </a:p>
          <a:p>
            <a:r>
              <a:rPr lang="en-PH" sz="1700" dirty="0"/>
              <a:t>    </a:t>
            </a:r>
            <a:r>
              <a:rPr lang="en-PH" sz="1700" dirty="0" err="1"/>
              <a:t>CImgDisplay</a:t>
            </a:r>
            <a:r>
              <a:rPr lang="en-PH" sz="1700" dirty="0"/>
              <a:t> </a:t>
            </a:r>
            <a:r>
              <a:rPr lang="en-PH" sz="1700" dirty="0" err="1"/>
              <a:t>main_disp</a:t>
            </a:r>
            <a:r>
              <a:rPr lang="en-PH" sz="1700" dirty="0"/>
              <a:t>(</a:t>
            </a:r>
            <a:r>
              <a:rPr lang="en-PH" sz="1700" dirty="0" err="1"/>
              <a:t>image,"Original</a:t>
            </a:r>
            <a:r>
              <a:rPr lang="en-PH" sz="1700" dirty="0"/>
              <a:t> Image",0); //display the original image</a:t>
            </a:r>
          </a:p>
          <a:p>
            <a:r>
              <a:rPr lang="en-PH" sz="1700" dirty="0"/>
              <a:t>    </a:t>
            </a:r>
            <a:r>
              <a:rPr lang="en-PH" sz="1700" dirty="0" err="1"/>
              <a:t>CImgDisplay</a:t>
            </a:r>
            <a:r>
              <a:rPr lang="en-PH" sz="1700" dirty="0"/>
              <a:t> </a:t>
            </a:r>
            <a:r>
              <a:rPr lang="en-PH" sz="1700" dirty="0" err="1"/>
              <a:t>second_disp</a:t>
            </a:r>
            <a:r>
              <a:rPr lang="en-PH" sz="1700" dirty="0"/>
              <a:t>(image2,"Second Image",0); //display second image</a:t>
            </a:r>
          </a:p>
          <a:p>
            <a:endParaRPr lang="en-PH" sz="1700" dirty="0"/>
          </a:p>
          <a:p>
            <a:r>
              <a:rPr lang="en-PH" sz="1700" dirty="0"/>
              <a:t>    </a:t>
            </a:r>
            <a:r>
              <a:rPr lang="en-PH" sz="1700" dirty="0" err="1"/>
              <a:t>CImg</a:t>
            </a:r>
            <a:r>
              <a:rPr lang="en-PH" sz="1700" dirty="0"/>
              <a:t>&lt;double&gt; </a:t>
            </a:r>
            <a:r>
              <a:rPr lang="en-PH" sz="1700" dirty="0" err="1"/>
              <a:t>subimage</a:t>
            </a:r>
            <a:r>
              <a:rPr lang="en-PH" sz="1700" dirty="0"/>
              <a:t>(</a:t>
            </a:r>
            <a:r>
              <a:rPr lang="en-PH" sz="1700" dirty="0" err="1"/>
              <a:t>image.dimx</a:t>
            </a:r>
            <a:r>
              <a:rPr lang="en-PH" sz="1700" dirty="0"/>
              <a:t>(),</a:t>
            </a:r>
            <a:r>
              <a:rPr lang="en-PH" sz="1700" dirty="0" err="1"/>
              <a:t>image.dimy</a:t>
            </a:r>
            <a:r>
              <a:rPr lang="en-PH" sz="1700" dirty="0"/>
              <a:t>(),1,3,0); //storage of result </a:t>
            </a:r>
          </a:p>
          <a:p>
            <a:r>
              <a:rPr lang="en-PH" sz="1700" dirty="0"/>
              <a:t>    for (</a:t>
            </a:r>
            <a:r>
              <a:rPr lang="en-PH" sz="1700" dirty="0" err="1"/>
              <a:t>int</a:t>
            </a:r>
            <a:r>
              <a:rPr lang="en-PH" sz="1700" dirty="0"/>
              <a:t> </a:t>
            </a:r>
            <a:r>
              <a:rPr lang="en-PH" sz="1700" dirty="0" err="1"/>
              <a:t>i</a:t>
            </a:r>
            <a:r>
              <a:rPr lang="en-PH" sz="1700" dirty="0"/>
              <a:t>=0;i&lt;</a:t>
            </a:r>
            <a:r>
              <a:rPr lang="en-PH" sz="1700" dirty="0" err="1"/>
              <a:t>image.dimx</a:t>
            </a:r>
            <a:r>
              <a:rPr lang="en-PH" sz="1700" dirty="0"/>
              <a:t>();</a:t>
            </a:r>
            <a:r>
              <a:rPr lang="en-PH" sz="1700" dirty="0" err="1"/>
              <a:t>i</a:t>
            </a:r>
            <a:r>
              <a:rPr lang="en-PH" sz="1700" dirty="0"/>
              <a:t>++)</a:t>
            </a:r>
          </a:p>
          <a:p>
            <a:r>
              <a:rPr lang="en-PH" sz="1700" dirty="0"/>
              <a:t>        for (</a:t>
            </a:r>
            <a:r>
              <a:rPr lang="en-PH" sz="1700" dirty="0" err="1"/>
              <a:t>int</a:t>
            </a:r>
            <a:r>
              <a:rPr lang="en-PH" sz="1700" dirty="0"/>
              <a:t> j=0;j&lt;</a:t>
            </a:r>
            <a:r>
              <a:rPr lang="en-PH" sz="1700" dirty="0" err="1"/>
              <a:t>image.dimy</a:t>
            </a:r>
            <a:r>
              <a:rPr lang="en-PH" sz="1700" dirty="0"/>
              <a:t>();j++)</a:t>
            </a:r>
          </a:p>
          <a:p>
            <a:r>
              <a:rPr lang="en-PH" sz="1700" dirty="0"/>
              <a:t>            for (</a:t>
            </a:r>
            <a:r>
              <a:rPr lang="en-PH" sz="1700" dirty="0" err="1"/>
              <a:t>int</a:t>
            </a:r>
            <a:r>
              <a:rPr lang="en-PH" sz="1700" dirty="0"/>
              <a:t> k=0;k&lt;3;k++)</a:t>
            </a:r>
          </a:p>
          <a:p>
            <a:r>
              <a:rPr lang="en-PH" sz="1700" dirty="0"/>
              <a:t>                {</a:t>
            </a:r>
          </a:p>
          <a:p>
            <a:r>
              <a:rPr lang="en-PH" sz="1700" dirty="0"/>
              <a:t>                </a:t>
            </a:r>
            <a:r>
              <a:rPr lang="en-PH" sz="1700" b="1" dirty="0" err="1"/>
              <a:t>subimage</a:t>
            </a:r>
            <a:r>
              <a:rPr lang="en-PH" sz="1700" b="1" dirty="0"/>
              <a:t>(i,j,0,k)=image(i,j,0,k) - image2(i,j,0,k);</a:t>
            </a:r>
          </a:p>
          <a:p>
            <a:r>
              <a:rPr lang="en-PH" sz="1700" dirty="0"/>
              <a:t>                </a:t>
            </a:r>
            <a:r>
              <a:rPr lang="en-PH" sz="1700" dirty="0" err="1"/>
              <a:t>printf</a:t>
            </a:r>
            <a:r>
              <a:rPr lang="en-PH" sz="1700" dirty="0"/>
              <a:t>("%f ",</a:t>
            </a:r>
            <a:r>
              <a:rPr lang="en-PH" sz="1700" dirty="0" err="1"/>
              <a:t>subimage</a:t>
            </a:r>
            <a:r>
              <a:rPr lang="en-PH" sz="1700" dirty="0"/>
              <a:t>(i,j,0,k)); // print the difference image matrix</a:t>
            </a:r>
          </a:p>
          <a:p>
            <a:r>
              <a:rPr lang="en-PH" sz="1700" dirty="0"/>
              <a:t>                }</a:t>
            </a:r>
          </a:p>
          <a:p>
            <a:r>
              <a:rPr lang="en-PH" sz="1700" dirty="0"/>
              <a:t>            </a:t>
            </a:r>
            <a:r>
              <a:rPr lang="en-PH" sz="1700" dirty="0" err="1"/>
              <a:t>printf</a:t>
            </a:r>
            <a:r>
              <a:rPr lang="en-PH" sz="1700" dirty="0"/>
              <a:t>("\n");</a:t>
            </a:r>
          </a:p>
          <a:p>
            <a:r>
              <a:rPr lang="en-PH" sz="1700" dirty="0"/>
              <a:t>    </a:t>
            </a:r>
            <a:r>
              <a:rPr lang="en-PH" sz="1700" dirty="0" err="1"/>
              <a:t>CImgDisplay</a:t>
            </a:r>
            <a:r>
              <a:rPr lang="en-PH" sz="1700" dirty="0"/>
              <a:t> </a:t>
            </a:r>
            <a:r>
              <a:rPr lang="en-PH" sz="1700" dirty="0" err="1"/>
              <a:t>sub_disp</a:t>
            </a:r>
            <a:r>
              <a:rPr lang="en-PH" sz="1700" dirty="0"/>
              <a:t>(</a:t>
            </a:r>
            <a:r>
              <a:rPr lang="en-PH" sz="1700" dirty="0" err="1"/>
              <a:t>subimage</a:t>
            </a:r>
            <a:r>
              <a:rPr lang="en-PH" sz="1700" dirty="0"/>
              <a:t>,"Subtracted Image",0); //display second image</a:t>
            </a:r>
          </a:p>
          <a:p>
            <a:r>
              <a:rPr lang="en-PH" sz="1700" dirty="0"/>
              <a:t>   </a:t>
            </a:r>
          </a:p>
          <a:p>
            <a:r>
              <a:rPr lang="en-PH" sz="1700" dirty="0"/>
              <a:t>    while (!</a:t>
            </a:r>
            <a:r>
              <a:rPr lang="en-PH" sz="1700" dirty="0" err="1"/>
              <a:t>main_disp.is_closed</a:t>
            </a:r>
            <a:r>
              <a:rPr lang="en-PH" sz="1700" dirty="0"/>
              <a:t>) // Wait while the image is not closed</a:t>
            </a:r>
          </a:p>
          <a:p>
            <a:r>
              <a:rPr lang="en-PH" sz="1700" dirty="0"/>
              <a:t>    </a:t>
            </a:r>
            <a:r>
              <a:rPr lang="en-PH" sz="1700" dirty="0" err="1"/>
              <a:t>main_disp.wait</a:t>
            </a:r>
            <a:r>
              <a:rPr lang="en-PH" sz="1700" dirty="0"/>
              <a:t>(); </a:t>
            </a:r>
          </a:p>
          <a:p>
            <a:r>
              <a:rPr lang="en-PH" sz="1700" dirty="0"/>
              <a:t>    return 0;</a:t>
            </a:r>
          </a:p>
          <a:p>
            <a:r>
              <a:rPr lang="en-PH" sz="1700" dirty="0"/>
              <a:t>}</a:t>
            </a:r>
          </a:p>
        </p:txBody>
      </p:sp>
      <p:sp>
        <p:nvSpPr>
          <p:cNvPr id="4" name="Title 1"/>
          <p:cNvSpPr>
            <a:spLocks noGrp="1"/>
          </p:cNvSpPr>
          <p:nvPr>
            <p:ph type="title"/>
          </p:nvPr>
        </p:nvSpPr>
        <p:spPr>
          <a:xfrm>
            <a:off x="533400" y="76200"/>
            <a:ext cx="8229600" cy="715962"/>
          </a:xfrm>
        </p:spPr>
        <p:txBody>
          <a:bodyPr>
            <a:normAutofit fontScale="90000"/>
          </a:bodyPr>
          <a:lstStyle/>
          <a:p>
            <a:r>
              <a:rPr lang="en-PH" dirty="0" smtClean="0"/>
              <a:t>Source Code</a:t>
            </a:r>
            <a:endParaRPr lang="en-PH" dirty="0"/>
          </a:p>
        </p:txBody>
      </p:sp>
    </p:spTree>
    <p:extLst>
      <p:ext uri="{BB962C8B-B14F-4D97-AF65-F5344CB8AC3E}">
        <p14:creationId xmlns:p14="http://schemas.microsoft.com/office/powerpoint/2010/main" val="17214553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Negative</a:t>
            </a:r>
            <a:endParaRPr lang="en-PH" dirty="0"/>
          </a:p>
        </p:txBody>
      </p:sp>
      <p:sp>
        <p:nvSpPr>
          <p:cNvPr id="6" name="Rectangle 5"/>
          <p:cNvSpPr/>
          <p:nvPr/>
        </p:nvSpPr>
        <p:spPr>
          <a:xfrm>
            <a:off x="2514600" y="3448050"/>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solidFill>
                <a:prstClr val="white"/>
              </a:solidFill>
            </a:endParaRPr>
          </a:p>
        </p:txBody>
      </p:sp>
      <p:sp>
        <p:nvSpPr>
          <p:cNvPr id="8" name="Rectangle 7"/>
          <p:cNvSpPr/>
          <p:nvPr/>
        </p:nvSpPr>
        <p:spPr>
          <a:xfrm>
            <a:off x="5715000" y="3257549"/>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solidFill>
                <a:prstClr val="white"/>
              </a:solidFill>
            </a:endParaRPr>
          </a:p>
        </p:txBody>
      </p:sp>
      <p:sp>
        <p:nvSpPr>
          <p:cNvPr id="9" name="Rectangle 8"/>
          <p:cNvSpPr/>
          <p:nvPr/>
        </p:nvSpPr>
        <p:spPr>
          <a:xfrm>
            <a:off x="5715000" y="3448049"/>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solidFill>
                <a:prstClr val="white"/>
              </a:solidFill>
            </a:endParaRP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16" y="2057400"/>
            <a:ext cx="2420384" cy="2838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1354" y="2143124"/>
            <a:ext cx="2371707" cy="2838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47728" y="2007177"/>
            <a:ext cx="2720072" cy="31785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3823252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Negative</a:t>
            </a:r>
            <a:endParaRPr lang="en-PH" dirty="0"/>
          </a:p>
        </p:txBody>
      </p:sp>
      <p:sp>
        <p:nvSpPr>
          <p:cNvPr id="6" name="Rectangle 5"/>
          <p:cNvSpPr/>
          <p:nvPr/>
        </p:nvSpPr>
        <p:spPr>
          <a:xfrm>
            <a:off x="2362200" y="3448049"/>
            <a:ext cx="381000" cy="14841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solidFill>
                <a:prstClr val="white"/>
              </a:solidFill>
            </a:endParaRPr>
          </a:p>
        </p:txBody>
      </p:sp>
      <p:sp>
        <p:nvSpPr>
          <p:cNvPr id="8" name="Rectangle 7"/>
          <p:cNvSpPr/>
          <p:nvPr/>
        </p:nvSpPr>
        <p:spPr>
          <a:xfrm>
            <a:off x="5410200" y="3257549"/>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solidFill>
                <a:prstClr val="white"/>
              </a:solidFill>
            </a:endParaRPr>
          </a:p>
        </p:txBody>
      </p:sp>
      <p:sp>
        <p:nvSpPr>
          <p:cNvPr id="9" name="Rectangle 8"/>
          <p:cNvSpPr/>
          <p:nvPr/>
        </p:nvSpPr>
        <p:spPr>
          <a:xfrm>
            <a:off x="5410200" y="3448049"/>
            <a:ext cx="533400" cy="114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solidFill>
                <a:prstClr val="white"/>
              </a:solidFill>
            </a:endParaRP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43" y="2166505"/>
            <a:ext cx="2252641" cy="26340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26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3255" y="2143235"/>
            <a:ext cx="2493049" cy="26573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26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8400" y="1981200"/>
            <a:ext cx="2514600" cy="29317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496881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95600"/>
            <a:ext cx="8229600" cy="1143000"/>
          </a:xfrm>
        </p:spPr>
        <p:txBody>
          <a:bodyPr/>
          <a:lstStyle/>
          <a:p>
            <a:r>
              <a:rPr lang="en-PH" dirty="0" smtClean="0"/>
              <a:t>Addendum</a:t>
            </a:r>
            <a:endParaRPr lang="en-PH" dirty="0"/>
          </a:p>
        </p:txBody>
      </p:sp>
    </p:spTree>
    <p:extLst>
      <p:ext uri="{BB962C8B-B14F-4D97-AF65-F5344CB8AC3E}">
        <p14:creationId xmlns:p14="http://schemas.microsoft.com/office/powerpoint/2010/main" val="20317242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Errors</a:t>
            </a:r>
            <a:endParaRPr lang="en-PH" dirty="0"/>
          </a:p>
        </p:txBody>
      </p:sp>
      <p:sp>
        <p:nvSpPr>
          <p:cNvPr id="3" name="Content Placeholder 2"/>
          <p:cNvSpPr>
            <a:spLocks noGrp="1"/>
          </p:cNvSpPr>
          <p:nvPr>
            <p:ph idx="1"/>
          </p:nvPr>
        </p:nvSpPr>
        <p:spPr/>
        <p:txBody>
          <a:bodyPr/>
          <a:lstStyle/>
          <a:p>
            <a:r>
              <a:rPr lang="en-PH" dirty="0" err="1" smtClean="0"/>
              <a:t>Devcpp</a:t>
            </a:r>
            <a:r>
              <a:rPr lang="en-PH" dirty="0" smtClean="0"/>
              <a:t> cannot find the filename.bmp file.</a:t>
            </a:r>
          </a:p>
          <a:p>
            <a:r>
              <a:rPr lang="en-PH" dirty="0" smtClean="0"/>
              <a:t>This error is caused by faulty directories.</a:t>
            </a:r>
            <a:endParaRPr lang="en-PH"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3200400"/>
            <a:ext cx="5641422" cy="22431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501909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a:t>Errors</a:t>
            </a:r>
          </a:p>
        </p:txBody>
      </p:sp>
      <p:sp>
        <p:nvSpPr>
          <p:cNvPr id="3" name="Content Placeholder 2"/>
          <p:cNvSpPr>
            <a:spLocks noGrp="1"/>
          </p:cNvSpPr>
          <p:nvPr>
            <p:ph idx="1"/>
          </p:nvPr>
        </p:nvSpPr>
        <p:spPr/>
        <p:txBody>
          <a:bodyPr/>
          <a:lstStyle/>
          <a:p>
            <a:r>
              <a:rPr lang="es-ES" dirty="0"/>
              <a:t>[</a:t>
            </a:r>
            <a:r>
              <a:rPr lang="es-ES" i="1" dirty="0" err="1"/>
              <a:t>Build</a:t>
            </a:r>
            <a:r>
              <a:rPr lang="es-ES" i="1" dirty="0"/>
              <a:t> Error</a:t>
            </a:r>
            <a:r>
              <a:rPr lang="es-ES" dirty="0" smtClean="0"/>
              <a:t>] </a:t>
            </a:r>
            <a:r>
              <a:rPr lang="es-ES" dirty="0"/>
              <a:t>[</a:t>
            </a:r>
            <a:r>
              <a:rPr lang="es-ES" dirty="0" err="1"/>
              <a:t>main.o</a:t>
            </a:r>
            <a:r>
              <a:rPr lang="es-ES" dirty="0"/>
              <a:t>] </a:t>
            </a:r>
            <a:r>
              <a:rPr lang="es-ES" i="1" dirty="0"/>
              <a:t>Error</a:t>
            </a:r>
            <a:r>
              <a:rPr lang="es-ES" dirty="0"/>
              <a:t> </a:t>
            </a:r>
            <a:r>
              <a:rPr lang="es-ES" dirty="0" smtClean="0"/>
              <a:t>1</a:t>
            </a:r>
          </a:p>
          <a:p>
            <a:r>
              <a:rPr lang="es-ES" dirty="0" err="1" smtClean="0"/>
              <a:t>This</a:t>
            </a:r>
            <a:r>
              <a:rPr lang="es-ES" dirty="0" smtClean="0"/>
              <a:t> </a:t>
            </a:r>
            <a:r>
              <a:rPr lang="es-ES" dirty="0" err="1" smtClean="0"/>
              <a:t>is</a:t>
            </a:r>
            <a:r>
              <a:rPr lang="es-ES" dirty="0" smtClean="0"/>
              <a:t> a </a:t>
            </a:r>
            <a:r>
              <a:rPr lang="es-ES" dirty="0" err="1" smtClean="0"/>
              <a:t>directory</a:t>
            </a:r>
            <a:r>
              <a:rPr lang="es-ES" dirty="0" smtClean="0"/>
              <a:t> error </a:t>
            </a:r>
            <a:r>
              <a:rPr lang="es-ES" dirty="0" err="1" smtClean="0"/>
              <a:t>experienced</a:t>
            </a:r>
            <a:r>
              <a:rPr lang="es-ES" dirty="0" smtClean="0"/>
              <a:t> </a:t>
            </a:r>
            <a:r>
              <a:rPr lang="es-ES" dirty="0" err="1" smtClean="0"/>
              <a:t>when</a:t>
            </a:r>
            <a:r>
              <a:rPr lang="es-ES" dirty="0" smtClean="0"/>
              <a:t> </a:t>
            </a:r>
            <a:r>
              <a:rPr lang="es-ES" dirty="0" err="1" smtClean="0"/>
              <a:t>you</a:t>
            </a:r>
            <a:r>
              <a:rPr lang="es-ES" dirty="0" smtClean="0"/>
              <a:t> </a:t>
            </a:r>
            <a:r>
              <a:rPr lang="es-ES" dirty="0" err="1" smtClean="0"/>
              <a:t>move</a:t>
            </a:r>
            <a:r>
              <a:rPr lang="es-ES" dirty="0" smtClean="0"/>
              <a:t> </a:t>
            </a:r>
            <a:r>
              <a:rPr lang="es-ES" dirty="0" err="1" smtClean="0"/>
              <a:t>the</a:t>
            </a:r>
            <a:r>
              <a:rPr lang="es-ES" dirty="0" smtClean="0"/>
              <a:t> </a:t>
            </a:r>
            <a:r>
              <a:rPr lang="es-ES" dirty="0" err="1" smtClean="0"/>
              <a:t>project</a:t>
            </a:r>
            <a:r>
              <a:rPr lang="es-ES" dirty="0"/>
              <a:t> </a:t>
            </a:r>
            <a:r>
              <a:rPr lang="es-ES" dirty="0" smtClean="0"/>
              <a:t>.</a:t>
            </a:r>
            <a:r>
              <a:rPr lang="es-ES" dirty="0" err="1" smtClean="0"/>
              <a:t>dev</a:t>
            </a:r>
            <a:r>
              <a:rPr lang="es-ES" dirty="0" smtClean="0"/>
              <a:t> file in </a:t>
            </a:r>
            <a:r>
              <a:rPr lang="es-ES" dirty="0" err="1" smtClean="0"/>
              <a:t>another</a:t>
            </a:r>
            <a:r>
              <a:rPr lang="es-ES" dirty="0" smtClean="0"/>
              <a:t> </a:t>
            </a:r>
            <a:r>
              <a:rPr lang="es-ES" dirty="0" err="1" smtClean="0"/>
              <a:t>directory</a:t>
            </a:r>
            <a:r>
              <a:rPr lang="es-ES" dirty="0" smtClean="0"/>
              <a:t> </a:t>
            </a:r>
            <a:r>
              <a:rPr lang="es-ES" dirty="0" err="1" smtClean="0"/>
              <a:t>from</a:t>
            </a:r>
            <a:r>
              <a:rPr lang="es-ES" dirty="0" smtClean="0"/>
              <a:t> </a:t>
            </a:r>
            <a:r>
              <a:rPr lang="es-ES" dirty="0" err="1" smtClean="0"/>
              <a:t>where</a:t>
            </a:r>
            <a:r>
              <a:rPr lang="es-ES" dirty="0" smtClean="0"/>
              <a:t> </a:t>
            </a:r>
            <a:r>
              <a:rPr lang="es-ES" dirty="0" err="1" smtClean="0"/>
              <a:t>it</a:t>
            </a:r>
            <a:r>
              <a:rPr lang="es-ES" dirty="0" smtClean="0"/>
              <a:t> </a:t>
            </a:r>
            <a:r>
              <a:rPr lang="es-ES" dirty="0" err="1" smtClean="0"/>
              <a:t>was</a:t>
            </a:r>
            <a:r>
              <a:rPr lang="es-ES" dirty="0" smtClean="0"/>
              <a:t> </a:t>
            </a:r>
            <a:r>
              <a:rPr lang="es-ES" dirty="0" err="1" smtClean="0"/>
              <a:t>created</a:t>
            </a:r>
            <a:r>
              <a:rPr lang="es-ES" dirty="0" smtClean="0"/>
              <a:t>.</a:t>
            </a:r>
            <a:endParaRPr lang="en-PH" dirty="0"/>
          </a:p>
        </p:txBody>
      </p:sp>
    </p:spTree>
    <p:extLst>
      <p:ext uri="{BB962C8B-B14F-4D97-AF65-F5344CB8AC3E}">
        <p14:creationId xmlns:p14="http://schemas.microsoft.com/office/powerpoint/2010/main" val="25424167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PH" dirty="0"/>
              <a:t>Errors</a:t>
            </a:r>
          </a:p>
        </p:txBody>
      </p:sp>
      <p:sp>
        <p:nvSpPr>
          <p:cNvPr id="3" name="Content Placeholder 2"/>
          <p:cNvSpPr>
            <a:spLocks noGrp="1"/>
          </p:cNvSpPr>
          <p:nvPr>
            <p:ph idx="1"/>
          </p:nvPr>
        </p:nvSpPr>
        <p:spPr>
          <a:xfrm>
            <a:off x="372879" y="1066800"/>
            <a:ext cx="8229600" cy="4525963"/>
          </a:xfrm>
        </p:spPr>
        <p:txBody>
          <a:bodyPr/>
          <a:lstStyle/>
          <a:p>
            <a:r>
              <a:rPr lang="en-PH" dirty="0" smtClean="0"/>
              <a:t>Linker Error                        Solution:</a:t>
            </a:r>
            <a:endParaRPr lang="en-PH"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752600"/>
            <a:ext cx="4357742" cy="3962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1752600"/>
            <a:ext cx="4352162" cy="31700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4953000" y="5029200"/>
            <a:ext cx="3657600" cy="1200329"/>
          </a:xfrm>
          <a:prstGeom prst="rect">
            <a:avLst/>
          </a:prstGeom>
        </p:spPr>
        <p:txBody>
          <a:bodyPr wrap="square">
            <a:spAutoFit/>
          </a:bodyPr>
          <a:lstStyle/>
          <a:p>
            <a:r>
              <a:rPr lang="en-PH" sz="2400" dirty="0" smtClean="0"/>
              <a:t>Add </a:t>
            </a:r>
            <a:r>
              <a:rPr lang="en-PH" sz="2400" dirty="0" err="1"/>
              <a:t>Dev-Cpp</a:t>
            </a:r>
            <a:r>
              <a:rPr lang="en-PH" sz="2400" dirty="0"/>
              <a:t>/lib/libgdi32.a in parameters for the </a:t>
            </a:r>
            <a:r>
              <a:rPr lang="en-PH" sz="2400" dirty="0" smtClean="0"/>
              <a:t>Linker</a:t>
            </a:r>
          </a:p>
          <a:p>
            <a:r>
              <a:rPr lang="en-PH" sz="2400" dirty="0" smtClean="0"/>
              <a:t>In Project Options.</a:t>
            </a:r>
            <a:endParaRPr lang="en-PH" sz="2400" dirty="0"/>
          </a:p>
        </p:txBody>
      </p:sp>
    </p:spTree>
    <p:extLst>
      <p:ext uri="{BB962C8B-B14F-4D97-AF65-F5344CB8AC3E}">
        <p14:creationId xmlns:p14="http://schemas.microsoft.com/office/powerpoint/2010/main" val="58056064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PH" dirty="0" smtClean="0"/>
              <a:t>1 Bit Binary Bitmap Image (.bmp)</a:t>
            </a:r>
            <a:endParaRPr lang="en-PH" dirty="0"/>
          </a:p>
        </p:txBody>
      </p:sp>
      <p:sp>
        <p:nvSpPr>
          <p:cNvPr id="3" name="Content Placeholder 2"/>
          <p:cNvSpPr>
            <a:spLocks noGrp="1"/>
          </p:cNvSpPr>
          <p:nvPr>
            <p:ph idx="1"/>
          </p:nvPr>
        </p:nvSpPr>
        <p:spPr/>
        <p:txBody>
          <a:bodyPr/>
          <a:lstStyle/>
          <a:p>
            <a:endParaRPr lang="en-PH"/>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143000"/>
            <a:ext cx="7467600" cy="5638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2133600" y="6400800"/>
            <a:ext cx="2362200" cy="369332"/>
          </a:xfrm>
          <a:prstGeom prst="rect">
            <a:avLst/>
          </a:prstGeom>
          <a:noFill/>
        </p:spPr>
        <p:txBody>
          <a:bodyPr wrap="square" rtlCol="0">
            <a:spAutoFit/>
          </a:bodyPr>
          <a:lstStyle/>
          <a:p>
            <a:r>
              <a:rPr lang="en-PH" dirty="0" smtClean="0"/>
              <a:t>              357x518 pixels</a:t>
            </a:r>
            <a:endParaRPr lang="en-PH" dirty="0"/>
          </a:p>
        </p:txBody>
      </p:sp>
    </p:spTree>
    <p:extLst>
      <p:ext uri="{BB962C8B-B14F-4D97-AF65-F5344CB8AC3E}">
        <p14:creationId xmlns:p14="http://schemas.microsoft.com/office/powerpoint/2010/main" val="295381304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PH" dirty="0" smtClean="0"/>
              <a:t>Source Code</a:t>
            </a:r>
            <a:endParaRPr lang="en-PH" dirty="0"/>
          </a:p>
        </p:txBody>
      </p:sp>
      <p:sp>
        <p:nvSpPr>
          <p:cNvPr id="3" name="Content Placeholder 2"/>
          <p:cNvSpPr>
            <a:spLocks noGrp="1"/>
          </p:cNvSpPr>
          <p:nvPr>
            <p:ph idx="1"/>
          </p:nvPr>
        </p:nvSpPr>
        <p:spPr>
          <a:xfrm>
            <a:off x="609600" y="838200"/>
            <a:ext cx="8229600" cy="5867400"/>
          </a:xfrm>
        </p:spPr>
        <p:txBody>
          <a:bodyPr>
            <a:normAutofit fontScale="62500" lnSpcReduction="20000"/>
          </a:bodyPr>
          <a:lstStyle/>
          <a:p>
            <a:pPr marL="0" indent="0">
              <a:buNone/>
            </a:pPr>
            <a:r>
              <a:rPr lang="en-PH" dirty="0"/>
              <a:t>#include &lt;</a:t>
            </a:r>
            <a:r>
              <a:rPr lang="en-PH" dirty="0" err="1"/>
              <a:t>stdio.h</a:t>
            </a:r>
            <a:r>
              <a:rPr lang="en-PH" dirty="0"/>
              <a:t>&gt;</a:t>
            </a:r>
          </a:p>
          <a:p>
            <a:pPr marL="0" indent="0">
              <a:buNone/>
            </a:pPr>
            <a:r>
              <a:rPr lang="en-PH" dirty="0" smtClean="0"/>
              <a:t>#include </a:t>
            </a:r>
            <a:r>
              <a:rPr lang="en-PH" dirty="0"/>
              <a:t>"</a:t>
            </a:r>
            <a:r>
              <a:rPr lang="en-PH" dirty="0" err="1"/>
              <a:t>CImg.h</a:t>
            </a:r>
            <a:r>
              <a:rPr lang="en-PH" dirty="0"/>
              <a:t>"</a:t>
            </a:r>
          </a:p>
          <a:p>
            <a:pPr marL="0" indent="0">
              <a:buNone/>
            </a:pPr>
            <a:r>
              <a:rPr lang="en-PH" dirty="0"/>
              <a:t>using namespace </a:t>
            </a:r>
            <a:r>
              <a:rPr lang="en-PH" dirty="0" err="1"/>
              <a:t>cimg_library</a:t>
            </a:r>
            <a:r>
              <a:rPr lang="en-PH" dirty="0" smtClean="0"/>
              <a:t>;</a:t>
            </a:r>
          </a:p>
          <a:p>
            <a:pPr marL="0" indent="0">
              <a:buNone/>
            </a:pPr>
            <a:endParaRPr lang="en-PH" dirty="0"/>
          </a:p>
          <a:p>
            <a:pPr marL="0" indent="0">
              <a:buNone/>
            </a:pPr>
            <a:r>
              <a:rPr lang="en-PH" dirty="0" err="1" smtClean="0"/>
              <a:t>int</a:t>
            </a:r>
            <a:r>
              <a:rPr lang="en-PH" dirty="0" smtClean="0"/>
              <a:t> main() {</a:t>
            </a:r>
          </a:p>
          <a:p>
            <a:pPr marL="0" indent="0">
              <a:buNone/>
            </a:pPr>
            <a:r>
              <a:rPr lang="en-PH" dirty="0" err="1" smtClean="0"/>
              <a:t>CImg</a:t>
            </a:r>
            <a:r>
              <a:rPr lang="en-PH" dirty="0" smtClean="0"/>
              <a:t>&lt;double&gt; image2("</a:t>
            </a:r>
            <a:r>
              <a:rPr lang="en-PH" dirty="0" err="1" smtClean="0"/>
              <a:t>img</a:t>
            </a:r>
            <a:r>
              <a:rPr lang="en-PH" dirty="0" smtClean="0"/>
              <a:t>/baby.bmp");</a:t>
            </a:r>
          </a:p>
          <a:p>
            <a:pPr marL="0" indent="0">
              <a:buNone/>
            </a:pPr>
            <a:r>
              <a:rPr lang="en-PH" dirty="0" smtClean="0"/>
              <a:t>    </a:t>
            </a:r>
            <a:r>
              <a:rPr lang="en-PH" dirty="0" err="1" smtClean="0"/>
              <a:t>CImgDisplay</a:t>
            </a:r>
            <a:r>
              <a:rPr lang="en-PH" dirty="0" smtClean="0"/>
              <a:t> main_disp2(image2,"Image2",0);</a:t>
            </a:r>
          </a:p>
          <a:p>
            <a:pPr marL="0" indent="0">
              <a:buNone/>
            </a:pPr>
            <a:r>
              <a:rPr lang="en-PH" dirty="0" smtClean="0"/>
              <a:t>    </a:t>
            </a:r>
            <a:r>
              <a:rPr lang="en-PH" dirty="0" err="1" smtClean="0"/>
              <a:t>CImg</a:t>
            </a:r>
            <a:r>
              <a:rPr lang="en-PH" dirty="0" smtClean="0"/>
              <a:t>&lt;double&gt; darkimage2(image2.dimx(),image2.dimy(),1,3,0);</a:t>
            </a:r>
          </a:p>
          <a:p>
            <a:pPr marL="0" indent="0">
              <a:buNone/>
            </a:pPr>
            <a:r>
              <a:rPr lang="en-PH" dirty="0" smtClean="0"/>
              <a:t>    for (</a:t>
            </a:r>
            <a:r>
              <a:rPr lang="en-PH" dirty="0" err="1" smtClean="0"/>
              <a:t>int</a:t>
            </a:r>
            <a:r>
              <a:rPr lang="en-PH" dirty="0" smtClean="0"/>
              <a:t> </a:t>
            </a:r>
            <a:r>
              <a:rPr lang="en-PH" dirty="0" err="1" smtClean="0"/>
              <a:t>i</a:t>
            </a:r>
            <a:r>
              <a:rPr lang="en-PH" dirty="0" smtClean="0"/>
              <a:t>=0;i&lt;image2.dimx();</a:t>
            </a:r>
            <a:r>
              <a:rPr lang="en-PH" dirty="0" err="1" smtClean="0"/>
              <a:t>i</a:t>
            </a:r>
            <a:r>
              <a:rPr lang="en-PH" dirty="0" smtClean="0"/>
              <a:t>++)</a:t>
            </a:r>
          </a:p>
          <a:p>
            <a:pPr marL="0" indent="0">
              <a:buNone/>
            </a:pPr>
            <a:r>
              <a:rPr lang="en-PH" dirty="0" smtClean="0"/>
              <a:t>        for (</a:t>
            </a:r>
            <a:r>
              <a:rPr lang="en-PH" dirty="0" err="1" smtClean="0"/>
              <a:t>int</a:t>
            </a:r>
            <a:r>
              <a:rPr lang="en-PH" dirty="0" smtClean="0"/>
              <a:t> j=0;j&lt;image2.dimy();j++)</a:t>
            </a:r>
          </a:p>
          <a:p>
            <a:pPr marL="0" indent="0">
              <a:buNone/>
            </a:pPr>
            <a:r>
              <a:rPr lang="en-PH" dirty="0" smtClean="0"/>
              <a:t>            for (</a:t>
            </a:r>
            <a:r>
              <a:rPr lang="en-PH" dirty="0" err="1" smtClean="0"/>
              <a:t>int</a:t>
            </a:r>
            <a:r>
              <a:rPr lang="en-PH" dirty="0" smtClean="0"/>
              <a:t> k=0;k&lt;3;k++)</a:t>
            </a:r>
          </a:p>
          <a:p>
            <a:pPr marL="0" indent="0">
              <a:buNone/>
            </a:pPr>
            <a:r>
              <a:rPr lang="en-PH" dirty="0" smtClean="0"/>
              <a:t>                darkimage2(i,j,0,k)=image2(i,j,0,k);</a:t>
            </a:r>
          </a:p>
          <a:p>
            <a:pPr marL="0" indent="0">
              <a:buNone/>
            </a:pPr>
            <a:r>
              <a:rPr lang="en-PH" dirty="0" smtClean="0"/>
              <a:t>    </a:t>
            </a:r>
            <a:r>
              <a:rPr lang="en-PH" dirty="0" err="1" smtClean="0"/>
              <a:t>CImgDisplay</a:t>
            </a:r>
            <a:r>
              <a:rPr lang="en-PH" dirty="0" smtClean="0"/>
              <a:t> dark_disp2(darkimage2,"Dark Image",0); </a:t>
            </a:r>
          </a:p>
          <a:p>
            <a:pPr marL="0" indent="0">
              <a:buNone/>
            </a:pPr>
            <a:r>
              <a:rPr lang="en-PH" dirty="0"/>
              <a:t> </a:t>
            </a:r>
            <a:r>
              <a:rPr lang="en-PH" dirty="0" smtClean="0"/>
              <a:t>                                                                                   //Display dark image</a:t>
            </a:r>
          </a:p>
          <a:p>
            <a:pPr marL="0" indent="0">
              <a:buNone/>
            </a:pPr>
            <a:r>
              <a:rPr lang="en-PH" dirty="0" smtClean="0"/>
              <a:t>    </a:t>
            </a:r>
          </a:p>
          <a:p>
            <a:pPr marL="0" indent="0">
              <a:buNone/>
            </a:pPr>
            <a:r>
              <a:rPr lang="en-PH" dirty="0" smtClean="0"/>
              <a:t>    while (!</a:t>
            </a:r>
            <a:r>
              <a:rPr lang="en-PH" dirty="0" err="1" smtClean="0"/>
              <a:t>main_disp.is_closed</a:t>
            </a:r>
            <a:r>
              <a:rPr lang="en-PH" dirty="0" smtClean="0"/>
              <a:t>) // Wait while the image is not closed</a:t>
            </a:r>
          </a:p>
          <a:p>
            <a:pPr marL="0" indent="0">
              <a:buNone/>
            </a:pPr>
            <a:r>
              <a:rPr lang="en-PH" dirty="0" smtClean="0"/>
              <a:t>    </a:t>
            </a:r>
            <a:r>
              <a:rPr lang="en-PH" dirty="0" err="1" smtClean="0"/>
              <a:t>main_disp.wait</a:t>
            </a:r>
            <a:r>
              <a:rPr lang="en-PH" dirty="0" smtClean="0"/>
              <a:t>();</a:t>
            </a:r>
          </a:p>
          <a:p>
            <a:pPr marL="0" indent="0">
              <a:buNone/>
            </a:pPr>
            <a:r>
              <a:rPr lang="en-PH" dirty="0" smtClean="0"/>
              <a:t> return 0;</a:t>
            </a:r>
          </a:p>
          <a:p>
            <a:pPr marL="0" indent="0">
              <a:buNone/>
            </a:pPr>
            <a:r>
              <a:rPr lang="en-PH" dirty="0" smtClean="0"/>
              <a:t>}</a:t>
            </a:r>
            <a:endParaRPr lang="en-PH" dirty="0"/>
          </a:p>
        </p:txBody>
      </p:sp>
    </p:spTree>
    <p:extLst>
      <p:ext uri="{BB962C8B-B14F-4D97-AF65-F5344CB8AC3E}">
        <p14:creationId xmlns:p14="http://schemas.microsoft.com/office/powerpoint/2010/main" val="3383934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PH" dirty="0" smtClean="0"/>
              <a:t>Tools</a:t>
            </a:r>
            <a:endParaRPr lang="en-PH" dirty="0"/>
          </a:p>
        </p:txBody>
      </p:sp>
      <p:sp>
        <p:nvSpPr>
          <p:cNvPr id="3" name="Content Placeholder 2"/>
          <p:cNvSpPr>
            <a:spLocks noGrp="1"/>
          </p:cNvSpPr>
          <p:nvPr>
            <p:ph idx="1"/>
          </p:nvPr>
        </p:nvSpPr>
        <p:spPr>
          <a:xfrm>
            <a:off x="533400" y="1371600"/>
            <a:ext cx="8229600" cy="5029200"/>
          </a:xfrm>
        </p:spPr>
        <p:txBody>
          <a:bodyPr>
            <a:normAutofit fontScale="85000" lnSpcReduction="10000"/>
          </a:bodyPr>
          <a:lstStyle/>
          <a:p>
            <a:r>
              <a:rPr lang="en-PH" b="1" dirty="0" err="1" smtClean="0"/>
              <a:t>DevC</a:t>
            </a:r>
            <a:r>
              <a:rPr lang="en-PH" b="1" dirty="0"/>
              <a:t>++ Compiler </a:t>
            </a:r>
            <a:r>
              <a:rPr lang="en-PH" dirty="0"/>
              <a:t>- a full-featured Integrated Development Environment (IDE) for the C/C++ programming language.</a:t>
            </a:r>
            <a:endParaRPr lang="en-PH" dirty="0" smtClean="0"/>
          </a:p>
          <a:p>
            <a:pPr marL="0" indent="0">
              <a:buNone/>
            </a:pPr>
            <a:r>
              <a:rPr lang="en-PH" dirty="0" smtClean="0"/>
              <a:t>    </a:t>
            </a:r>
            <a:r>
              <a:rPr lang="en-PH" dirty="0" smtClean="0">
                <a:hlinkClick r:id="rId2"/>
              </a:rPr>
              <a:t>http</a:t>
            </a:r>
            <a:r>
              <a:rPr lang="en-PH" dirty="0">
                <a:hlinkClick r:id="rId2"/>
              </a:rPr>
              <a:t>://</a:t>
            </a:r>
            <a:r>
              <a:rPr lang="en-PH" dirty="0" smtClean="0">
                <a:hlinkClick r:id="rId2"/>
              </a:rPr>
              <a:t>www.bloodshed.net/devcpp.html</a:t>
            </a:r>
            <a:r>
              <a:rPr lang="en-PH" dirty="0" smtClean="0"/>
              <a:t> </a:t>
            </a:r>
          </a:p>
          <a:p>
            <a:r>
              <a:rPr lang="en-PH" b="1" dirty="0" err="1"/>
              <a:t>CImg</a:t>
            </a:r>
            <a:r>
              <a:rPr lang="en-PH" b="1" dirty="0"/>
              <a:t> </a:t>
            </a:r>
            <a:r>
              <a:rPr lang="en-PH" b="1" dirty="0" smtClean="0"/>
              <a:t>library </a:t>
            </a:r>
            <a:r>
              <a:rPr lang="en-PH" dirty="0"/>
              <a:t>- a small, open source, C++ toolkit for image </a:t>
            </a:r>
            <a:r>
              <a:rPr lang="en-PH" dirty="0" smtClean="0"/>
              <a:t>processing. Choose </a:t>
            </a:r>
            <a:r>
              <a:rPr lang="en-PH" dirty="0" err="1"/>
              <a:t>CImg</a:t>
            </a:r>
            <a:r>
              <a:rPr lang="en-PH" dirty="0"/>
              <a:t> 1.2.5 </a:t>
            </a:r>
            <a:r>
              <a:rPr lang="en-PH" dirty="0" smtClean="0"/>
              <a:t>version for compatibility with </a:t>
            </a:r>
            <a:r>
              <a:rPr lang="en-PH" dirty="0" err="1" smtClean="0"/>
              <a:t>DevC</a:t>
            </a:r>
            <a:r>
              <a:rPr lang="en-PH" dirty="0" smtClean="0"/>
              <a:t>++.</a:t>
            </a:r>
          </a:p>
          <a:p>
            <a:pPr marL="0" indent="0">
              <a:buNone/>
            </a:pPr>
            <a:r>
              <a:rPr lang="en-PH" dirty="0" smtClean="0"/>
              <a:t>   </a:t>
            </a:r>
            <a:r>
              <a:rPr lang="en-PH" dirty="0" smtClean="0">
                <a:hlinkClick r:id="rId3"/>
              </a:rPr>
              <a:t>http</a:t>
            </a:r>
            <a:r>
              <a:rPr lang="en-PH" dirty="0">
                <a:hlinkClick r:id="rId3"/>
              </a:rPr>
              <a:t>://</a:t>
            </a:r>
            <a:r>
              <a:rPr lang="en-PH" dirty="0" smtClean="0">
                <a:hlinkClick r:id="rId3"/>
              </a:rPr>
              <a:t>cimg.sourceforge.net/news.shtml</a:t>
            </a:r>
            <a:r>
              <a:rPr lang="en-PH" dirty="0" smtClean="0"/>
              <a:t> </a:t>
            </a:r>
          </a:p>
          <a:p>
            <a:r>
              <a:rPr lang="en-PH" b="1" dirty="0"/>
              <a:t>Paint</a:t>
            </a:r>
            <a:r>
              <a:rPr lang="en-PH" dirty="0"/>
              <a:t> - a simple graphics painting program that has been included with all versions of Microsoft Windows</a:t>
            </a:r>
            <a:r>
              <a:rPr lang="en-PH" dirty="0" smtClean="0"/>
              <a:t>. We use this for editing pictures in 24 bit .bmp files. Note: You can use any other picture editing tool.</a:t>
            </a:r>
            <a:endParaRPr lang="en-PH" dirty="0"/>
          </a:p>
        </p:txBody>
      </p:sp>
    </p:spTree>
    <p:extLst>
      <p:ext uri="{BB962C8B-B14F-4D97-AF65-F5344CB8AC3E}">
        <p14:creationId xmlns:p14="http://schemas.microsoft.com/office/powerpoint/2010/main" val="521904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References</a:t>
            </a:r>
            <a:endParaRPr lang="en-PH" dirty="0"/>
          </a:p>
        </p:txBody>
      </p:sp>
      <p:sp>
        <p:nvSpPr>
          <p:cNvPr id="3" name="Content Placeholder 2"/>
          <p:cNvSpPr>
            <a:spLocks noGrp="1"/>
          </p:cNvSpPr>
          <p:nvPr>
            <p:ph idx="1"/>
          </p:nvPr>
        </p:nvSpPr>
        <p:spPr/>
        <p:txBody>
          <a:bodyPr/>
          <a:lstStyle/>
          <a:p>
            <a:r>
              <a:rPr lang="en-PH" dirty="0"/>
              <a:t>The </a:t>
            </a:r>
            <a:r>
              <a:rPr lang="en-PH" dirty="0" err="1"/>
              <a:t>CImg</a:t>
            </a:r>
            <a:r>
              <a:rPr lang="en-PH" dirty="0"/>
              <a:t> 1.2.5 </a:t>
            </a:r>
            <a:r>
              <a:rPr lang="en-PH" dirty="0" smtClean="0"/>
              <a:t>Library </a:t>
            </a:r>
            <a:r>
              <a:rPr lang="en-PH" dirty="0"/>
              <a:t>Reference Manual, Generated by </a:t>
            </a:r>
            <a:r>
              <a:rPr lang="en-PH" dirty="0" err="1"/>
              <a:t>Doxygen</a:t>
            </a:r>
            <a:r>
              <a:rPr lang="en-PH" dirty="0"/>
              <a:t> </a:t>
            </a:r>
            <a:r>
              <a:rPr lang="en-PH" dirty="0" smtClean="0"/>
              <a:t>1.5.3, 2007.</a:t>
            </a:r>
          </a:p>
          <a:p>
            <a:r>
              <a:rPr lang="en-PH" dirty="0" err="1"/>
              <a:t>Vicknesh</a:t>
            </a:r>
            <a:r>
              <a:rPr lang="en-PH" dirty="0"/>
              <a:t> </a:t>
            </a:r>
            <a:r>
              <a:rPr lang="en-PH" dirty="0" err="1"/>
              <a:t>Selvam</a:t>
            </a:r>
            <a:r>
              <a:rPr lang="en-PH" dirty="0"/>
              <a:t>, "An Introduction to the </a:t>
            </a:r>
            <a:r>
              <a:rPr lang="en-PH" dirty="0" err="1"/>
              <a:t>CImg</a:t>
            </a:r>
            <a:r>
              <a:rPr lang="en-PH" dirty="0"/>
              <a:t> </a:t>
            </a:r>
            <a:r>
              <a:rPr lang="en-PH" dirty="0" smtClean="0"/>
              <a:t>Library“ A </a:t>
            </a:r>
            <a:r>
              <a:rPr lang="en-PH" dirty="0"/>
              <a:t>project conducted with the aid of Professor Todd </a:t>
            </a:r>
            <a:r>
              <a:rPr lang="en-PH" dirty="0" err="1" smtClean="0"/>
              <a:t>Wittman</a:t>
            </a:r>
            <a:r>
              <a:rPr lang="en-PH" dirty="0" smtClean="0"/>
              <a:t>.</a:t>
            </a:r>
          </a:p>
          <a:p>
            <a:r>
              <a:rPr lang="en-PH" dirty="0"/>
              <a:t>http://cimg.sourceforge.net/reference/</a:t>
            </a:r>
          </a:p>
        </p:txBody>
      </p:sp>
    </p:spTree>
    <p:extLst>
      <p:ext uri="{BB962C8B-B14F-4D97-AF65-F5344CB8AC3E}">
        <p14:creationId xmlns:p14="http://schemas.microsoft.com/office/powerpoint/2010/main" val="13389688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Introduction </a:t>
            </a:r>
            <a:endParaRPr lang="en-PH" dirty="0"/>
          </a:p>
        </p:txBody>
      </p:sp>
      <p:sp>
        <p:nvSpPr>
          <p:cNvPr id="3" name="Content Placeholder 2"/>
          <p:cNvSpPr>
            <a:spLocks noGrp="1"/>
          </p:cNvSpPr>
          <p:nvPr>
            <p:ph idx="1"/>
          </p:nvPr>
        </p:nvSpPr>
        <p:spPr>
          <a:xfrm>
            <a:off x="457200" y="1493837"/>
            <a:ext cx="8229600" cy="4525963"/>
          </a:xfrm>
        </p:spPr>
        <p:txBody>
          <a:bodyPr/>
          <a:lstStyle/>
          <a:p>
            <a:r>
              <a:rPr lang="en-PH" b="1" dirty="0"/>
              <a:t>Bitmaps</a:t>
            </a:r>
            <a:r>
              <a:rPr lang="en-PH" dirty="0"/>
              <a:t> are defined as a regular rectangular mesh of cells called </a:t>
            </a:r>
            <a:r>
              <a:rPr lang="en-PH" b="1" dirty="0"/>
              <a:t>pixels</a:t>
            </a:r>
            <a:r>
              <a:rPr lang="en-PH" dirty="0"/>
              <a:t>, each pixel containing a colour value.</a:t>
            </a:r>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3314252"/>
            <a:ext cx="4800600" cy="31627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57323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PH" dirty="0" smtClean="0"/>
              <a:t>Colour Depth</a:t>
            </a:r>
            <a:endParaRPr lang="en-PH" dirty="0"/>
          </a:p>
        </p:txBody>
      </p:sp>
      <p:sp>
        <p:nvSpPr>
          <p:cNvPr id="3" name="Content Placeholder 2"/>
          <p:cNvSpPr>
            <a:spLocks noGrp="1"/>
          </p:cNvSpPr>
          <p:nvPr>
            <p:ph idx="1"/>
          </p:nvPr>
        </p:nvSpPr>
        <p:spPr>
          <a:xfrm>
            <a:off x="457200" y="1066800"/>
            <a:ext cx="8229600" cy="4525963"/>
          </a:xfrm>
        </p:spPr>
        <p:txBody>
          <a:bodyPr>
            <a:normAutofit/>
          </a:bodyPr>
          <a:lstStyle/>
          <a:p>
            <a:r>
              <a:rPr lang="en-PH" b="1" dirty="0"/>
              <a:t>1 bit (black and white</a:t>
            </a:r>
            <a:r>
              <a:rPr lang="en-PH" b="1" dirty="0" smtClean="0"/>
              <a:t>) </a:t>
            </a:r>
            <a:r>
              <a:rPr lang="en-PH" dirty="0" smtClean="0"/>
              <a:t>– monochrome</a:t>
            </a:r>
          </a:p>
          <a:p>
            <a:endParaRPr lang="en-PH" dirty="0"/>
          </a:p>
          <a:p>
            <a:endParaRPr lang="en-PH" dirty="0" smtClean="0"/>
          </a:p>
          <a:p>
            <a:endParaRPr lang="en-PH" dirty="0" smtClean="0"/>
          </a:p>
          <a:p>
            <a:r>
              <a:rPr lang="en-PH" b="1" dirty="0"/>
              <a:t>8 bit </a:t>
            </a:r>
            <a:r>
              <a:rPr lang="en-PH" b="1" dirty="0" smtClean="0"/>
              <a:t>greys</a:t>
            </a:r>
            <a:r>
              <a:rPr lang="en-PH" dirty="0" smtClean="0"/>
              <a:t> - </a:t>
            </a:r>
            <a:r>
              <a:rPr lang="en-PH" dirty="0"/>
              <a:t>each pixel takes 1 byte (8 bits) of storage resulting in 256 different states. </a:t>
            </a:r>
          </a:p>
          <a:p>
            <a:endParaRPr lang="en-PH"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1588673"/>
            <a:ext cx="1525557" cy="19165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4800" y="5082540"/>
            <a:ext cx="4038600" cy="4038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4085293" y="5390695"/>
            <a:ext cx="301686" cy="369332"/>
          </a:xfrm>
          <a:prstGeom prst="rect">
            <a:avLst/>
          </a:prstGeom>
        </p:spPr>
        <p:txBody>
          <a:bodyPr wrap="none">
            <a:spAutoFit/>
          </a:bodyPr>
          <a:lstStyle/>
          <a:p>
            <a:r>
              <a:rPr lang="en-PH" dirty="0" smtClean="0"/>
              <a:t>0</a:t>
            </a:r>
            <a:endParaRPr lang="en-PH" dirty="0"/>
          </a:p>
        </p:txBody>
      </p:sp>
      <p:sp>
        <p:nvSpPr>
          <p:cNvPr id="9" name="Rectangle 8"/>
          <p:cNvSpPr/>
          <p:nvPr/>
        </p:nvSpPr>
        <p:spPr>
          <a:xfrm>
            <a:off x="7585055" y="5421868"/>
            <a:ext cx="535724" cy="369332"/>
          </a:xfrm>
          <a:prstGeom prst="rect">
            <a:avLst/>
          </a:prstGeom>
        </p:spPr>
        <p:txBody>
          <a:bodyPr wrap="none">
            <a:spAutoFit/>
          </a:bodyPr>
          <a:lstStyle/>
          <a:p>
            <a:r>
              <a:rPr lang="en-PH" dirty="0" smtClean="0"/>
              <a:t>255</a:t>
            </a:r>
            <a:endParaRPr lang="en-PH" dirty="0"/>
          </a:p>
        </p:txBody>
      </p:sp>
      <p:pic>
        <p:nvPicPr>
          <p:cNvPr id="7173"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36416" y="4419600"/>
            <a:ext cx="1917163" cy="2194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561354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PH" dirty="0" smtClean="0"/>
              <a:t>Colour Depth</a:t>
            </a:r>
            <a:endParaRPr lang="en-PH" dirty="0"/>
          </a:p>
        </p:txBody>
      </p:sp>
      <p:sp>
        <p:nvSpPr>
          <p:cNvPr id="3" name="Content Placeholder 2"/>
          <p:cNvSpPr>
            <a:spLocks noGrp="1"/>
          </p:cNvSpPr>
          <p:nvPr>
            <p:ph idx="1"/>
          </p:nvPr>
        </p:nvSpPr>
        <p:spPr>
          <a:xfrm>
            <a:off x="457200" y="1036637"/>
            <a:ext cx="8229600" cy="4525963"/>
          </a:xfrm>
        </p:spPr>
        <p:txBody>
          <a:bodyPr>
            <a:normAutofit/>
          </a:bodyPr>
          <a:lstStyle/>
          <a:p>
            <a:r>
              <a:rPr lang="en-PH" b="1" dirty="0"/>
              <a:t>24 bit </a:t>
            </a:r>
            <a:r>
              <a:rPr lang="en-PH" b="1" dirty="0" smtClean="0"/>
              <a:t>RGB (true </a:t>
            </a:r>
            <a:r>
              <a:rPr lang="en-PH" b="1" dirty="0" err="1" smtClean="0"/>
              <a:t>color</a:t>
            </a:r>
            <a:r>
              <a:rPr lang="en-PH" b="1" dirty="0" smtClean="0"/>
              <a:t>)</a:t>
            </a:r>
            <a:r>
              <a:rPr lang="en-PH" dirty="0" smtClean="0"/>
              <a:t> - 8 </a:t>
            </a:r>
            <a:r>
              <a:rPr lang="en-PH" dirty="0"/>
              <a:t>bits allocated to each red, green, and blue component.</a:t>
            </a:r>
          </a:p>
          <a:p>
            <a:endParaRPr lang="en-PH" dirty="0"/>
          </a:p>
          <a:p>
            <a:endParaRPr lang="en-PH" dirty="0" smtClean="0"/>
          </a:p>
          <a:p>
            <a:endParaRPr lang="en-PH" dirty="0"/>
          </a:p>
          <a:p>
            <a:endParaRPr lang="en-PH" dirty="0" smtClean="0"/>
          </a:p>
          <a:p>
            <a:pPr marL="0" indent="0">
              <a:buNone/>
            </a:pPr>
            <a:endParaRPr lang="en-PH"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2209800"/>
            <a:ext cx="3450771"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2244436"/>
            <a:ext cx="4216417" cy="15170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67200" y="3962400"/>
            <a:ext cx="4405062" cy="2209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5022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3855"/>
            <a:ext cx="2438400" cy="639762"/>
          </a:xfrm>
        </p:spPr>
        <p:txBody>
          <a:bodyPr>
            <a:normAutofit/>
          </a:bodyPr>
          <a:lstStyle/>
          <a:p>
            <a:r>
              <a:rPr lang="en-PH" sz="2800" dirty="0" smtClean="0"/>
              <a:t>Example:</a:t>
            </a:r>
            <a:endParaRPr lang="en-PH" sz="2800" dirty="0"/>
          </a:p>
        </p:txBody>
      </p:sp>
      <p:pic>
        <p:nvPicPr>
          <p:cNvPr id="12290" name="Picture 2" descr="C:\Users\User\Desktop\lbyec72\build\img\melvin2.b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783" y="2959990"/>
            <a:ext cx="634978" cy="54426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0" y="3733800"/>
            <a:ext cx="4572000" cy="923330"/>
          </a:xfrm>
          <a:prstGeom prst="rect">
            <a:avLst/>
          </a:prstGeom>
        </p:spPr>
        <p:txBody>
          <a:bodyPr>
            <a:spAutoFit/>
          </a:bodyPr>
          <a:lstStyle/>
          <a:p>
            <a:endParaRPr lang="en-PH" dirty="0"/>
          </a:p>
          <a:p>
            <a:r>
              <a:rPr lang="en-PH" dirty="0"/>
              <a:t>The height of the image is </a:t>
            </a:r>
            <a:r>
              <a:rPr lang="en-PH" dirty="0" smtClean="0"/>
              <a:t>24.</a:t>
            </a:r>
            <a:endParaRPr lang="en-PH" dirty="0"/>
          </a:p>
          <a:p>
            <a:r>
              <a:rPr lang="en-PH" dirty="0"/>
              <a:t>The width of the image is </a:t>
            </a:r>
            <a:r>
              <a:rPr lang="en-PH" dirty="0" smtClean="0"/>
              <a:t>28.</a:t>
            </a:r>
            <a:endParaRPr lang="en-PH" dirty="0"/>
          </a:p>
        </p:txBody>
      </p:sp>
      <p:sp>
        <p:nvSpPr>
          <p:cNvPr id="6" name="TextBox 5"/>
          <p:cNvSpPr txBox="1"/>
          <p:nvPr/>
        </p:nvSpPr>
        <p:spPr>
          <a:xfrm>
            <a:off x="4114800" y="64353"/>
            <a:ext cx="5562600" cy="10679847"/>
          </a:xfrm>
          <a:prstGeom prst="rect">
            <a:avLst/>
          </a:prstGeom>
          <a:noFill/>
        </p:spPr>
        <p:txBody>
          <a:bodyPr wrap="square" rtlCol="0">
            <a:spAutoFit/>
          </a:bodyPr>
          <a:lstStyle/>
          <a:p>
            <a:r>
              <a:rPr lang="en-PH" sz="800" dirty="0"/>
              <a:t>253 253 253 253 253 253 253 253 253 252 253 253 254 250 252 254 255 255 217 227</a:t>
            </a:r>
          </a:p>
          <a:p>
            <a:r>
              <a:rPr lang="en-PH" sz="800" dirty="0"/>
              <a:t>227 181 194 192 148 157 159 124 134 136 138 147 146 146 153 150 94 97 99 86 103</a:t>
            </a:r>
          </a:p>
          <a:p>
            <a:r>
              <a:rPr lang="en-PH" sz="800" dirty="0"/>
              <a:t>99 184 194 197 200 219 228 136 151 158 82 91 87 47 66 67 49 67 66 40 50 48 19 25</a:t>
            </a:r>
          </a:p>
          <a:p>
            <a:r>
              <a:rPr lang="en-PH" sz="800" dirty="0"/>
              <a:t> 21 27 29 25 44 47 46 253 253 253 253 253 253 253 253 253 253 253 253 253 252 25</a:t>
            </a:r>
          </a:p>
          <a:p>
            <a:r>
              <a:rPr lang="en-PH" sz="800" dirty="0"/>
              <a:t>3 252 255 254 237 244 242 167 181 179 113 125 124 161 170 171 173 183 182 70 80</a:t>
            </a:r>
          </a:p>
          <a:p>
            <a:r>
              <a:rPr lang="en-PH" sz="800" dirty="0"/>
              <a:t>78 116 122 124 174 191 190 194 205 208 223 241 247 147 162 170 112 121 119 51 70</a:t>
            </a:r>
          </a:p>
          <a:p>
            <a:r>
              <a:rPr lang="en-PH" sz="800" dirty="0"/>
              <a:t> 69 42 62 61 51 63 61 19 25 22 0 1 0 174 178 180 253 253 253 253 253 253 253 253</a:t>
            </a:r>
          </a:p>
          <a:p>
            <a:r>
              <a:rPr lang="en-PH" sz="800" dirty="0"/>
              <a:t> 253 253 253 253 252 252 253 254 252 252 255 255 255 155 169 169 185 196 194 177</a:t>
            </a:r>
          </a:p>
          <a:p>
            <a:r>
              <a:rPr lang="en-PH" sz="800" dirty="0"/>
              <a:t> 189 187 88 97 96 144 153 153 109 118 124 198 218 218 175 187 191 190 207 214 13</a:t>
            </a:r>
          </a:p>
          <a:p>
            <a:r>
              <a:rPr lang="en-PH" sz="800" dirty="0"/>
              <a:t>5 151 160 121 130 128 41 62 63 36 58 58 53 65 65 15 24 21 0 2 1 254 255 255 253</a:t>
            </a:r>
          </a:p>
          <a:p>
            <a:r>
              <a:rPr lang="en-PH" sz="800" dirty="0"/>
              <a:t>252 253 252 253 253 253 253 253 252 252 253 251 254 253 254 250 252 255 255 255</a:t>
            </a:r>
          </a:p>
          <a:p>
            <a:r>
              <a:rPr lang="en-PH" sz="800" dirty="0"/>
              <a:t>223 237 238 178 193 187 117 128 125 110 122 122 85 93 94 205 217 224 224 245 246</a:t>
            </a:r>
          </a:p>
          <a:p>
            <a:r>
              <a:rPr lang="en-PH" sz="800" dirty="0"/>
              <a:t> 188 200 204 215 231 238 166 183 193 102 113 112 37 59 61 46 69 69 59 73 74 9 17</a:t>
            </a:r>
          </a:p>
          <a:p>
            <a:r>
              <a:rPr lang="en-PH" sz="800" dirty="0"/>
              <a:t> 16 106 109 107 140 145 149 248 254 253 253 251 253 254 251 251 255 255 254 255</a:t>
            </a:r>
          </a:p>
          <a:p>
            <a:r>
              <a:rPr lang="en-PH" sz="800" dirty="0"/>
              <a:t>255 255 255 255 255 255 255 255 255 255 255 153 168 170 176 196 194 110 121 121</a:t>
            </a:r>
          </a:p>
          <a:p>
            <a:r>
              <a:rPr lang="en-PH" sz="800" dirty="0"/>
              <a:t>189 205 209 228 246 252 202 221 222 181 187 192 193 212 214 152 161 170 107 118</a:t>
            </a:r>
          </a:p>
          <a:p>
            <a:r>
              <a:rPr lang="en-PH" sz="800" dirty="0"/>
              <a:t>120 43 57 57 49 66 69 65 84 84 0 2 0 222 229 229 97 102 107 253 252 253 255 254</a:t>
            </a:r>
          </a:p>
          <a:p>
            <a:r>
              <a:rPr lang="en-PH" sz="800" dirty="0"/>
              <a:t>255 255 255 255 233 237 236 144 147 145 86 91 88 78 83 81 69 74 72 80 71 78 129</a:t>
            </a:r>
          </a:p>
          <a:p>
            <a:r>
              <a:rPr lang="en-PH" sz="800" dirty="0"/>
              <a:t>131 131 172 172 171 255 255 255 197 227 227 177 209 206 200 211 216 232 241 251</a:t>
            </a:r>
          </a:p>
          <a:p>
            <a:r>
              <a:rPr lang="en-PH" sz="800" dirty="0"/>
              <a:t>163 180 192 119 136 140 65 84 82 38 57 55 25 42 41 135 146 144 163 168 168 73 78</a:t>
            </a:r>
          </a:p>
          <a:p>
            <a:r>
              <a:rPr lang="en-PH" sz="800" dirty="0"/>
              <a:t> 84 255 254 255 255 255 255 142 151 150 30 42 43 15 24 23 19 28 27 16 22 23 9 13</a:t>
            </a:r>
          </a:p>
          <a:p>
            <a:r>
              <a:rPr lang="en-PH" sz="800" dirty="0"/>
              <a:t> 14 7 11 12 4 7 3 50 32 28 94 74 72 167 161 160 152 166 159 182 196 195 223 247</a:t>
            </a:r>
          </a:p>
          <a:p>
            <a:r>
              <a:rPr lang="en-PH" sz="800" dirty="0"/>
              <a:t>250 161 182 193 86 107 111 33 54 51 35 55 52 28 44 45 207 217 217 81 89 91 37 45</a:t>
            </a:r>
          </a:p>
          <a:p>
            <a:r>
              <a:rPr lang="en-PH" sz="800" dirty="0"/>
              <a:t> 51 255 255 255 68 80 76 29 42 43 28 36 39 18 28 27 24 31 31 18 19 21 20 19 21 8</a:t>
            </a:r>
          </a:p>
          <a:p>
            <a:r>
              <a:rPr lang="en-PH" sz="800" dirty="0"/>
              <a:t> 9 9 13 16 8 86 70 60 108 95 83 142 122 111 143 143 127 180 179 172 218 221 223</a:t>
            </a:r>
          </a:p>
          <a:p>
            <a:r>
              <a:rPr lang="en-PH" sz="800" dirty="0"/>
              <a:t>163 178 190 113 131 136 72 92 93 44 65 70 130 144 147 107 116 117 39 47 49 90 10</a:t>
            </a:r>
          </a:p>
          <a:p>
            <a:r>
              <a:rPr lang="en-PH" sz="800" dirty="0"/>
              <a:t>1 106 142 149 147 39 51 53 20 31 33 27 32 35 17 23 26 10 11 14 22 23 22 7 11 13</a:t>
            </a:r>
          </a:p>
          <a:p>
            <a:r>
              <a:rPr lang="en-PH" sz="800" dirty="0"/>
              <a:t>8 5 0 105 86 79 116 98 94 126 113 87 144 131 113 142 126 109 132 111 93 128 110</a:t>
            </a:r>
          </a:p>
          <a:p>
            <a:r>
              <a:rPr lang="en-PH" sz="800" dirty="0"/>
              <a:t>85 138 117 98 110 110 102 57 75 77 76 98 100 171 181 186 118 124 128 89 92 97 80</a:t>
            </a:r>
          </a:p>
          <a:p>
            <a:r>
              <a:rPr lang="en-PH" sz="800" dirty="0"/>
              <a:t> 84 93 69 76 74 46 56 59 33 43 45 27 34 36 10 15 18 16 17 19 7 9 8 10 10 7 55 38</a:t>
            </a:r>
          </a:p>
          <a:p>
            <a:r>
              <a:rPr lang="en-PH" sz="800" dirty="0"/>
              <a:t> 31 133 119 109 18 19 16 72 60 46 129 110 96 132 109 95 131 103 86 118 95 72 118</a:t>
            </a:r>
          </a:p>
          <a:p>
            <a:r>
              <a:rPr lang="en-PH" sz="800" dirty="0"/>
              <a:t> 95 68 128 107 84 130 124 110 136 148 150 69 80 87 43 54 57 65 73 74 79 85 82 88</a:t>
            </a:r>
          </a:p>
          <a:p>
            <a:r>
              <a:rPr lang="en-PH" sz="800" dirty="0"/>
              <a:t> 92 90 27 36 40 34 44 46 16 21 24 11 15 17 7 13 16 1 1 0 44 36 27 101 75 63 127</a:t>
            </a:r>
          </a:p>
          <a:p>
            <a:r>
              <a:rPr lang="en-PH" sz="800" dirty="0"/>
              <a:t>117 103 4 13 10 44 33 29 98 77 63 113 88 74 120 90 76 99 72 56 95 73 50 101 70 4</a:t>
            </a:r>
          </a:p>
          <a:p>
            <a:r>
              <a:rPr lang="en-PH" sz="800" dirty="0"/>
              <a:t>1 110 81 58 134 127 120 202 204 216 153 159 173 52 62 75 21 27 35 93 97 97 22 30</a:t>
            </a:r>
          </a:p>
          <a:p>
            <a:r>
              <a:rPr lang="en-PH" sz="800" dirty="0"/>
              <a:t> 33 30 38 42 15 20 23 18 21 22 9 14 18 12 10 7 76 59 45 114 95 77 132 113 99 20</a:t>
            </a:r>
          </a:p>
          <a:p>
            <a:r>
              <a:rPr lang="en-PH" sz="800" dirty="0"/>
              <a:t>17 15 32 23 16 65 47 32 111 87 74 89 61 49 109 85 69 109 89 79 71 48 32 119 93 7</a:t>
            </a:r>
          </a:p>
          <a:p>
            <a:r>
              <a:rPr lang="en-PH" sz="800" dirty="0"/>
              <a:t>3 113 89 64 87 73 62 195 194 197 183 194 207 120 130 144 77 77 72 47 54 52 19 27</a:t>
            </a:r>
          </a:p>
          <a:p>
            <a:r>
              <a:rPr lang="en-PH" sz="800" dirty="0"/>
              <a:t> 30 17 21 25 19 25 27 5 10 13 28 24 20 71 56 42 103 84 68 113 93 81 62 45 33 62</a:t>
            </a:r>
          </a:p>
          <a:p>
            <a:r>
              <a:rPr lang="en-PH" sz="800" dirty="0"/>
              <a:t>46 28 93 73 52 121 99 87 140 116 107 93 67 50 119 101 87 81 53 49 114 86 71 112</a:t>
            </a:r>
          </a:p>
          <a:p>
            <a:r>
              <a:rPr lang="en-PH" sz="800" dirty="0"/>
              <a:t>91 67 94 72 49 78 66 54 180 190 202 169 179 190 104 104 96 49 52 51 21 27 30 20</a:t>
            </a:r>
          </a:p>
          <a:p>
            <a:r>
              <a:rPr lang="en-PH" sz="800" dirty="0"/>
              <a:t>25 27 8 14 15 16 19 22 20 16 11 79 63 49 98 81 62 103 85 70 95 72 59 90 67 49 11</a:t>
            </a:r>
          </a:p>
          <a:p>
            <a:r>
              <a:rPr lang="en-PH" sz="800" dirty="0"/>
              <a:t>9 99 83 141 119 109 147 122 117 82 59 45 86 67 52 72 42 42 85 55 43 102 81 59 81</a:t>
            </a:r>
          </a:p>
          <a:p>
            <a:r>
              <a:rPr lang="en-PH" sz="800" dirty="0"/>
              <a:t> 65 48 78 56 34 108 105 99 173 182 191 113 109 100 53 54 51 43 46 46 32 33 31 3</a:t>
            </a:r>
          </a:p>
          <a:p>
            <a:r>
              <a:rPr lang="en-PH" sz="800" dirty="0"/>
              <a:t>8 8 15 17 19 28 20 16 83 67 51 97 81 63 109 90 78 95 75 64 60 38 24 70 51 39 96</a:t>
            </a:r>
          </a:p>
          <a:p>
            <a:r>
              <a:rPr lang="en-PH" sz="800" dirty="0"/>
              <a:t>78 70 110 89 82 55 33 24 81 61 48 56 31 30 70 47 35 90 70 52 62 52 40 78 52 26 4</a:t>
            </a:r>
          </a:p>
          <a:p>
            <a:r>
              <a:rPr lang="en-PH" sz="800" dirty="0"/>
              <a:t>9 35 21 144 149 154 153 146 136 47 48 42 37 39 38 67 66 64 9 13 13 9 11 13 39 30</a:t>
            </a:r>
          </a:p>
          <a:p>
            <a:r>
              <a:rPr lang="en-PH" sz="800" dirty="0"/>
              <a:t> 25 85 68 50 96 78 65 106 89 82 46 32 26 34 24 15 58 43 31 69 52 40 69 52 39 63</a:t>
            </a:r>
          </a:p>
          <a:p>
            <a:r>
              <a:rPr lang="en-PH" sz="800" dirty="0"/>
              <a:t>43 33 79 62 53 38 22 21 65 50 37 78 62 44 52 39 28 55 34 17 41 31 28 64 61 66 16</a:t>
            </a:r>
          </a:p>
          <a:p>
            <a:r>
              <a:rPr lang="en-PH" sz="800" dirty="0"/>
              <a:t>5 162 152 110 109 101 94 95 86 120 121 112 13 17 13 2 7 6 47 42 38 76 56 40 89 6</a:t>
            </a:r>
          </a:p>
          <a:p>
            <a:r>
              <a:rPr lang="en-PH" sz="800" dirty="0"/>
              <a:t>7 56 92 82 73 7 7 2 34 32 31 64 49 33 99 80 63 96 78 64 88 70 53 76 58 50 46 31</a:t>
            </a:r>
          </a:p>
          <a:p>
            <a:r>
              <a:rPr lang="en-PH" sz="800" dirty="0"/>
              <a:t>21 71 60 45 56 47 34 45 30 15 37 27 22 119 123 133 170 177 189 110 111 102 133 1</a:t>
            </a:r>
          </a:p>
          <a:p>
            <a:r>
              <a:rPr lang="en-PH" sz="800" dirty="0"/>
              <a:t>34 125 65 68 58 156 160 149 40 40 35 9 12 11 17 16 13 41 30 20 54 37 26 66 61 53</a:t>
            </a:r>
          </a:p>
          <a:p>
            <a:r>
              <a:rPr lang="en-PH" sz="800" dirty="0"/>
              <a:t> 5 6 2 13 12 8 76 63 52 94 72 59 199 196 196 89 63 48 73 52 38 70 52 35 49 35 21</a:t>
            </a:r>
          </a:p>
          <a:p>
            <a:r>
              <a:rPr lang="en-PH" sz="800" dirty="0"/>
              <a:t> 36 26 19 38 32 26 134 134 139 154 160 175 142 153 166 156 161 154 79 83 77 112</a:t>
            </a:r>
          </a:p>
          <a:p>
            <a:r>
              <a:rPr lang="en-PH" sz="800" dirty="0"/>
              <a:t>120 111 68 74 68 60 63 57 33 37 34 20 22 22 8 4 4 29 22 16 41 36 33 12 8 3 32 29</a:t>
            </a:r>
          </a:p>
          <a:p>
            <a:r>
              <a:rPr lang="en-PH" sz="800" dirty="0"/>
              <a:t> 21 81 70 52 94 78 59 79 58 40 74 57 38 57 46 29 45 36 21 41 35 26 70 64 65 149</a:t>
            </a:r>
          </a:p>
          <a:p>
            <a:r>
              <a:rPr lang="en-PH" sz="800" dirty="0"/>
              <a:t>155 165 141 153 164 132 144 159 134 144 156 199 205 203 130 139 135 122 133 129</a:t>
            </a:r>
          </a:p>
          <a:p>
            <a:r>
              <a:rPr lang="en-PH" sz="800" dirty="0"/>
              <a:t>69 80 75 63 74 75 25 31 32 14 14 14 4 4 5 3 4 4 27 24 24 39 33 28 56 49 37 78 65</a:t>
            </a:r>
          </a:p>
          <a:p>
            <a:r>
              <a:rPr lang="en-PH" sz="800" dirty="0"/>
              <a:t> 48 75 60 47 58 46 38 51 45 40 43 45 42 143 143 142 218 222 225 193 202 214 161</a:t>
            </a:r>
          </a:p>
          <a:p>
            <a:r>
              <a:rPr lang="en-PH" sz="800" dirty="0"/>
              <a:t>171 186 133 148 160 134 149 161 153 161 178 247 249 248 166 168 172 176 181 185</a:t>
            </a:r>
          </a:p>
          <a:p>
            <a:r>
              <a:rPr lang="en-PH" sz="800" dirty="0"/>
              <a:t>75 82 80 35 40 44 21 24 26 10 11 10 2 1 0 0 2 0 0 0 0 7 4 1 24 19 14 57 49 48 13</a:t>
            </a:r>
          </a:p>
          <a:p>
            <a:r>
              <a:rPr lang="en-PH" sz="800" dirty="0"/>
              <a:t>5 131 137 125 129 138 118 128 142 108 117 130 69 81 82 53 67 66 74 83 91 77 83 9</a:t>
            </a:r>
          </a:p>
          <a:p>
            <a:r>
              <a:rPr lang="en-PH" sz="800" dirty="0"/>
              <a:t>4 62 71 80 82 93 101 98 104 117 235 235 235 249 246 251 209 210 213 209 210 211</a:t>
            </a:r>
          </a:p>
          <a:p>
            <a:r>
              <a:rPr lang="en-PH" sz="800" dirty="0"/>
              <a:t>35 35 39 0 0 0 0 0 0 0 0 0 0 0 0 4 3 4 49 51 52 78 80 80 85 87 89 85 89 94 123 1</a:t>
            </a:r>
          </a:p>
          <a:p>
            <a:r>
              <a:rPr lang="en-PH" sz="800" dirty="0"/>
              <a:t>31 141 103 114 128 80 83 98 84 95 98 137 149 143 88 99 99 49 57 60 55 61 65 44 5</a:t>
            </a:r>
          </a:p>
          <a:p>
            <a:r>
              <a:rPr lang="en-PH" sz="800" dirty="0"/>
              <a:t>0 54 48 56 60 235 234 237 190 189 194 228 227 232 230 229 234 252 253 254 184 18</a:t>
            </a:r>
          </a:p>
          <a:p>
            <a:r>
              <a:rPr lang="en-PH" sz="800" dirty="0"/>
              <a:t>4 186 132 133 135 62 64 66 59 61 66 93 97 104 116 123 129 73 83 87 39 46 49 66 7</a:t>
            </a:r>
          </a:p>
          <a:p>
            <a:r>
              <a:rPr lang="en-PH" sz="800" dirty="0"/>
              <a:t>2 76 93 96 104 156 156 166 142 139 148 0 4 8 160 173 170 130 147 146 101 110 111</a:t>
            </a:r>
          </a:p>
          <a:p>
            <a:r>
              <a:rPr lang="en-PH" sz="800" dirty="0"/>
              <a:t> 64 73 72 66 75 75 56 65 65 202 201 206 244 244 243 244 243 243 245 243 245 242</a:t>
            </a:r>
          </a:p>
          <a:p>
            <a:r>
              <a:rPr lang="en-PH" sz="800" dirty="0"/>
              <a:t>240 242 249 248 250 255 255 255 154 158 163 114 122 128 80 84 90 68 73 79 69 73</a:t>
            </a:r>
          </a:p>
          <a:p>
            <a:r>
              <a:rPr lang="en-PH" sz="800" dirty="0"/>
              <a:t>81 113 119 123 40 43 49 41 44 46 186 185 190 94 92 95 18 25 27 120 131 132 122 1</a:t>
            </a:r>
          </a:p>
          <a:p>
            <a:r>
              <a:rPr lang="en-PH" sz="800" dirty="0"/>
              <a:t>33 133 100 108 110 69 77 79 67 75 77 54 62 63 243 242 246 243 243 242 242 241 24</a:t>
            </a:r>
          </a:p>
          <a:p>
            <a:r>
              <a:rPr lang="en-PH" sz="800" dirty="0"/>
              <a:t>2 244 242 246 243 243 243 246 245 246 229 231 234 115 122 127 117 125 129 102 10</a:t>
            </a:r>
          </a:p>
          <a:p>
            <a:r>
              <a:rPr lang="en-PH" sz="800" dirty="0"/>
              <a:t>8 112 101 104 108 63 66 68 64 67 71 86 88 93 44 48 51 43 47 49 62 67 69 30 37 36</a:t>
            </a:r>
          </a:p>
          <a:p>
            <a:r>
              <a:rPr lang="en-PH" sz="800" dirty="0"/>
              <a:t> 86 95 95 127 138 139 90 99 101 62 71 74 68 77 80 65 72 75 214 213 218 214 213 2</a:t>
            </a:r>
          </a:p>
          <a:p>
            <a:r>
              <a:rPr lang="en-PH" sz="800" dirty="0"/>
              <a:t>18 213 211 216 212 211 216 214 214 215 217 217 220 188 191 194 100 110 111 82 89</a:t>
            </a:r>
          </a:p>
          <a:p>
            <a:r>
              <a:rPr lang="en-PH" sz="800" dirty="0"/>
              <a:t> 95 61 67 73 69 74 77 55 59 62 75 79 82 55 59 62 58 63 66 28 33 36 54 62 64 18 2</a:t>
            </a:r>
          </a:p>
          <a:p>
            <a:r>
              <a:rPr lang="en-PH" sz="800" dirty="0"/>
              <a:t>5 22 55 63 60 163 177 177 87 97 100 74 85 86 72 81 84 62 68 72 255 255 255 255 2</a:t>
            </a:r>
          </a:p>
          <a:p>
            <a:r>
              <a:rPr lang="en-PH" sz="800" dirty="0"/>
              <a:t>55 255 255 255 255 255 255 255 255 255 255 255 255 255 229 231 233 119 126 129 1</a:t>
            </a:r>
          </a:p>
          <a:p>
            <a:r>
              <a:rPr lang="en-PH" sz="800" dirty="0"/>
              <a:t>21 128 135 103 109 115 98 103 107 82 85 88 81 85 88 67 71 74 53 58 61 14 19 22 5</a:t>
            </a:r>
          </a:p>
          <a:p>
            <a:r>
              <a:rPr lang="en-PH" sz="800" dirty="0"/>
              <a:t>5 61 63 1 5 4 0 6 4 181 194 195 93 103 105 78 88 90 60 69 72 40 46 50 210 214 21</a:t>
            </a:r>
          </a:p>
          <a:p>
            <a:r>
              <a:rPr lang="en-PH" sz="800" dirty="0"/>
              <a:t>6 212 212 216 212 210 214 214 209 214 214 210 215 219 218 222 149 150 155 86 91</a:t>
            </a:r>
          </a:p>
          <a:p>
            <a:r>
              <a:rPr lang="en-PH" sz="800" dirty="0"/>
              <a:t>98 85 92 98 52 58 64 57 62 66 46 50 53 44 48 51 46 50 53 39 44 47 10 15 18 64 69</a:t>
            </a:r>
          </a:p>
          <a:p>
            <a:r>
              <a:rPr lang="en-PH" sz="800" dirty="0"/>
              <a:t> 71 5 10 8 0 0 0 157 167 168 101 111 114 60 70 72 52 60 63 45 52 56</a:t>
            </a:r>
          </a:p>
          <a:p>
            <a:endParaRPr lang="en-PH" sz="800" dirty="0"/>
          </a:p>
        </p:txBody>
      </p:sp>
      <p:sp>
        <p:nvSpPr>
          <p:cNvPr id="8" name="Right Arrow 7"/>
          <p:cNvSpPr/>
          <p:nvPr/>
        </p:nvSpPr>
        <p:spPr>
          <a:xfrm>
            <a:off x="2119745" y="3124200"/>
            <a:ext cx="914400" cy="38005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25307732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3855"/>
            <a:ext cx="2438400" cy="639762"/>
          </a:xfrm>
        </p:spPr>
        <p:txBody>
          <a:bodyPr>
            <a:normAutofit/>
          </a:bodyPr>
          <a:lstStyle/>
          <a:p>
            <a:r>
              <a:rPr lang="en-PH" sz="2800" dirty="0" smtClean="0"/>
              <a:t>Example:</a:t>
            </a:r>
            <a:endParaRPr lang="en-PH" sz="2800" dirty="0"/>
          </a:p>
        </p:txBody>
      </p:sp>
      <p:pic>
        <p:nvPicPr>
          <p:cNvPr id="12290" name="Picture 2" descr="C:\Users\User\Desktop\lbyec72\build\img\melvin2.b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783" y="2959990"/>
            <a:ext cx="634978" cy="54426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0" y="3733800"/>
            <a:ext cx="4572000" cy="923330"/>
          </a:xfrm>
          <a:prstGeom prst="rect">
            <a:avLst/>
          </a:prstGeom>
        </p:spPr>
        <p:txBody>
          <a:bodyPr>
            <a:spAutoFit/>
          </a:bodyPr>
          <a:lstStyle/>
          <a:p>
            <a:endParaRPr lang="en-PH" dirty="0"/>
          </a:p>
          <a:p>
            <a:r>
              <a:rPr lang="en-PH" dirty="0"/>
              <a:t>The height of the image is </a:t>
            </a:r>
            <a:r>
              <a:rPr lang="en-PH" dirty="0" smtClean="0"/>
              <a:t>24.</a:t>
            </a:r>
            <a:endParaRPr lang="en-PH" dirty="0"/>
          </a:p>
          <a:p>
            <a:r>
              <a:rPr lang="en-PH" dirty="0"/>
              <a:t>The width of the image is </a:t>
            </a:r>
            <a:r>
              <a:rPr lang="en-PH" dirty="0" smtClean="0"/>
              <a:t>28.</a:t>
            </a:r>
            <a:endParaRPr lang="en-PH" dirty="0"/>
          </a:p>
        </p:txBody>
      </p:sp>
      <p:sp>
        <p:nvSpPr>
          <p:cNvPr id="6" name="TextBox 5"/>
          <p:cNvSpPr txBox="1"/>
          <p:nvPr/>
        </p:nvSpPr>
        <p:spPr>
          <a:xfrm>
            <a:off x="3429000" y="0"/>
            <a:ext cx="1981200" cy="6863417"/>
          </a:xfrm>
          <a:prstGeom prst="rect">
            <a:avLst/>
          </a:prstGeom>
          <a:noFill/>
        </p:spPr>
        <p:txBody>
          <a:bodyPr wrap="square" rtlCol="0">
            <a:spAutoFit/>
          </a:bodyPr>
          <a:lstStyle/>
          <a:p>
            <a:r>
              <a:rPr lang="pt-BR" sz="1000" dirty="0"/>
              <a:t>28 x 24 Image </a:t>
            </a:r>
          </a:p>
          <a:p>
            <a:r>
              <a:rPr lang="pt-BR" sz="1000" dirty="0"/>
              <a:t>( 0 , 0  ) = R253 G253 B253</a:t>
            </a:r>
          </a:p>
          <a:p>
            <a:r>
              <a:rPr lang="pt-BR" sz="1000" dirty="0"/>
              <a:t>( 0 , 1  ) = R253 G253 B253</a:t>
            </a:r>
          </a:p>
          <a:p>
            <a:r>
              <a:rPr lang="pt-BR" sz="1000" dirty="0"/>
              <a:t>( 0 , 2  ) = R253 G253 B253</a:t>
            </a:r>
          </a:p>
          <a:p>
            <a:r>
              <a:rPr lang="pt-BR" sz="1000" dirty="0"/>
              <a:t>( 0 , 3  ) = R253 G252 B253</a:t>
            </a:r>
          </a:p>
          <a:p>
            <a:r>
              <a:rPr lang="pt-BR" sz="1000" dirty="0"/>
              <a:t>( 0 , 4  ) = R248 G254 B253</a:t>
            </a:r>
          </a:p>
          <a:p>
            <a:r>
              <a:rPr lang="pt-BR" sz="1000" dirty="0"/>
              <a:t>( 0 , 5  ) = R253 G252 B253</a:t>
            </a:r>
          </a:p>
          <a:p>
            <a:r>
              <a:rPr lang="pt-BR" sz="1000" dirty="0"/>
              <a:t>( 0 , 6  ) = R255 G254 B255</a:t>
            </a:r>
          </a:p>
          <a:p>
            <a:r>
              <a:rPr lang="pt-BR" sz="1000" dirty="0"/>
              <a:t>( 0 , 7  ) = R255 G255 B255</a:t>
            </a:r>
          </a:p>
          <a:p>
            <a:r>
              <a:rPr lang="pt-BR" sz="1000" dirty="0"/>
              <a:t>( 0 , 8  ) = R142 G149 B147</a:t>
            </a:r>
          </a:p>
          <a:p>
            <a:r>
              <a:rPr lang="pt-BR" sz="1000" dirty="0"/>
              <a:t>( 0 , 9  ) = R69 G76 B74</a:t>
            </a:r>
          </a:p>
          <a:p>
            <a:r>
              <a:rPr lang="pt-BR" sz="1000" dirty="0"/>
              <a:t>( 0 , 10  ) = R88 G92 B90</a:t>
            </a:r>
          </a:p>
          <a:p>
            <a:r>
              <a:rPr lang="pt-BR" sz="1000" dirty="0"/>
              <a:t>( 0 , 11  ) = R93 G97 B97</a:t>
            </a:r>
          </a:p>
          <a:p>
            <a:r>
              <a:rPr lang="pt-BR" sz="1000" dirty="0"/>
              <a:t>( 0 , 12  ) = R77 G77 B72</a:t>
            </a:r>
          </a:p>
          <a:p>
            <a:r>
              <a:rPr lang="pt-BR" sz="1000" dirty="0"/>
              <a:t>( 0 , 13  ) = R104 G104 B96</a:t>
            </a:r>
          </a:p>
          <a:p>
            <a:r>
              <a:rPr lang="pt-BR" sz="1000" dirty="0"/>
              <a:t>( 0 , 14  ) = R113 G109 B100</a:t>
            </a:r>
          </a:p>
          <a:p>
            <a:r>
              <a:rPr lang="pt-BR" sz="1000" dirty="0"/>
              <a:t>( 0 , 15  ) = R153 G146 B136</a:t>
            </a:r>
          </a:p>
          <a:p>
            <a:r>
              <a:rPr lang="pt-BR" sz="1000" dirty="0"/>
              <a:t>( 0 , 16  ) = R165 G162 B152</a:t>
            </a:r>
          </a:p>
          <a:p>
            <a:r>
              <a:rPr lang="pt-BR" sz="1000" dirty="0"/>
              <a:t>( 0 , 17  ) = R110 G111 B102</a:t>
            </a:r>
          </a:p>
          <a:p>
            <a:r>
              <a:rPr lang="pt-BR" sz="1000" dirty="0"/>
              <a:t>( 0 , 18  ) = R156 G161 B154</a:t>
            </a:r>
          </a:p>
          <a:p>
            <a:r>
              <a:rPr lang="pt-BR" sz="1000" dirty="0"/>
              <a:t>( 0 , 19  ) = R199 G205 B203</a:t>
            </a:r>
          </a:p>
          <a:p>
            <a:r>
              <a:rPr lang="pt-BR" sz="1000" dirty="0"/>
              <a:t>( 0 , 20  ) = R247 G249 B248</a:t>
            </a:r>
          </a:p>
          <a:p>
            <a:r>
              <a:rPr lang="pt-BR" sz="1000" dirty="0"/>
              <a:t>( 0 , 21  ) = R235 G235 B235</a:t>
            </a:r>
          </a:p>
          <a:p>
            <a:r>
              <a:rPr lang="pt-BR" sz="1000" dirty="0"/>
              <a:t>( 0 , 22  ) = R235 G234 B237</a:t>
            </a:r>
          </a:p>
          <a:p>
            <a:r>
              <a:rPr lang="pt-BR" sz="1000" dirty="0"/>
              <a:t>( 0 , 23  ) = R202 G201 B206</a:t>
            </a:r>
          </a:p>
          <a:p>
            <a:r>
              <a:rPr lang="pt-BR" sz="1000" dirty="0"/>
              <a:t>( 0 , 24  ) = R243 G242 B246</a:t>
            </a:r>
          </a:p>
          <a:p>
            <a:r>
              <a:rPr lang="pt-BR" sz="1000" dirty="0"/>
              <a:t>( 0 , 25  ) = R214 G213 B218</a:t>
            </a:r>
          </a:p>
          <a:p>
            <a:r>
              <a:rPr lang="pt-BR" sz="1000" dirty="0"/>
              <a:t>( 0 , 26  ) = R255 G255 B255</a:t>
            </a:r>
          </a:p>
          <a:p>
            <a:r>
              <a:rPr lang="pt-BR" sz="1000" dirty="0"/>
              <a:t>( 0 , 27  ) = R210 G214 B216</a:t>
            </a:r>
          </a:p>
          <a:p>
            <a:r>
              <a:rPr lang="pt-BR" sz="1000" dirty="0"/>
              <a:t>( 1 , 0  ) = R253 G253 B253</a:t>
            </a:r>
          </a:p>
          <a:p>
            <a:r>
              <a:rPr lang="pt-BR" sz="1000" dirty="0"/>
              <a:t>( 1 , 1  ) = R253 G253 B253</a:t>
            </a:r>
          </a:p>
          <a:p>
            <a:r>
              <a:rPr lang="pt-BR" sz="1000" dirty="0"/>
              <a:t>( 1 , 2  ) = R253 G253 </a:t>
            </a:r>
            <a:r>
              <a:rPr lang="pt-BR" sz="1000" dirty="0" smtClean="0"/>
              <a:t>B253</a:t>
            </a:r>
          </a:p>
          <a:p>
            <a:r>
              <a:rPr lang="pt-BR" sz="1000" dirty="0"/>
              <a:t>( 1 , 3  ) = R252 G253 B253</a:t>
            </a:r>
          </a:p>
          <a:p>
            <a:r>
              <a:rPr lang="pt-BR" sz="1000" dirty="0"/>
              <a:t>( 1 , 4  ) = R253 G251 B253</a:t>
            </a:r>
          </a:p>
          <a:p>
            <a:r>
              <a:rPr lang="pt-BR" sz="1000" dirty="0"/>
              <a:t>( 1 , 5  ) = R255 G254 B255</a:t>
            </a:r>
          </a:p>
          <a:p>
            <a:r>
              <a:rPr lang="pt-BR" sz="1000" dirty="0"/>
              <a:t>( 1 , 6  ) = R255 G255 B255</a:t>
            </a:r>
          </a:p>
          <a:p>
            <a:r>
              <a:rPr lang="pt-BR" sz="1000" dirty="0"/>
              <a:t>( 1 , 7  ) = R68 G80 B76</a:t>
            </a:r>
          </a:p>
          <a:p>
            <a:r>
              <a:rPr lang="pt-BR" sz="1000" dirty="0"/>
              <a:t>( 1 , 8  ) = R39 G51 B53</a:t>
            </a:r>
          </a:p>
          <a:p>
            <a:r>
              <a:rPr lang="pt-BR" sz="1000" dirty="0"/>
              <a:t>( 1 , 9  ) = R46 G56 B59</a:t>
            </a:r>
          </a:p>
          <a:p>
            <a:r>
              <a:rPr lang="pt-BR" sz="1000" dirty="0"/>
              <a:t>( 1 , 10  ) = R27 G36 B40</a:t>
            </a:r>
          </a:p>
          <a:p>
            <a:r>
              <a:rPr lang="pt-BR" sz="1000" dirty="0"/>
              <a:t>( 1 , 11  ) = R22 G30 B33</a:t>
            </a:r>
          </a:p>
          <a:p>
            <a:r>
              <a:rPr lang="pt-BR" sz="1000" dirty="0"/>
              <a:t>( 1 , 12  ) = R47 G54 B52</a:t>
            </a:r>
          </a:p>
          <a:p>
            <a:r>
              <a:rPr lang="pt-BR" sz="1000" dirty="0"/>
              <a:t>( 1 , 13  ) = R49 G52 B51</a:t>
            </a:r>
          </a:p>
          <a:p>
            <a:r>
              <a:rPr lang="pt-BR" sz="1000" dirty="0"/>
              <a:t>( 1 , 14  ) = R53 G54 </a:t>
            </a:r>
            <a:r>
              <a:rPr lang="pt-BR" sz="1000" dirty="0" smtClean="0"/>
              <a:t>B51</a:t>
            </a:r>
            <a:endParaRPr lang="pt-BR" sz="1000" dirty="0"/>
          </a:p>
        </p:txBody>
      </p:sp>
      <p:sp>
        <p:nvSpPr>
          <p:cNvPr id="8" name="Right Arrow 7"/>
          <p:cNvSpPr/>
          <p:nvPr/>
        </p:nvSpPr>
        <p:spPr>
          <a:xfrm>
            <a:off x="2119745" y="3124200"/>
            <a:ext cx="914400" cy="38005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sp>
        <p:nvSpPr>
          <p:cNvPr id="3" name="Rectangle 2"/>
          <p:cNvSpPr/>
          <p:nvPr/>
        </p:nvSpPr>
        <p:spPr>
          <a:xfrm>
            <a:off x="5486400" y="29549"/>
            <a:ext cx="1905000" cy="6863417"/>
          </a:xfrm>
          <a:prstGeom prst="rect">
            <a:avLst/>
          </a:prstGeom>
        </p:spPr>
        <p:txBody>
          <a:bodyPr wrap="square">
            <a:spAutoFit/>
          </a:bodyPr>
          <a:lstStyle/>
          <a:p>
            <a:r>
              <a:rPr lang="pt-BR" sz="1000" dirty="0"/>
              <a:t>( 1 , 15  ) = R47 G48 B42</a:t>
            </a:r>
          </a:p>
          <a:p>
            <a:r>
              <a:rPr lang="pt-BR" sz="1000" dirty="0"/>
              <a:t>( 1 , 16  ) = R110 G109 B101</a:t>
            </a:r>
          </a:p>
          <a:p>
            <a:r>
              <a:rPr lang="pt-BR" sz="1000" dirty="0"/>
              <a:t>( 1 , 17  ) = R133 G134 B125</a:t>
            </a:r>
          </a:p>
          <a:p>
            <a:r>
              <a:rPr lang="pt-BR" sz="1000" dirty="0"/>
              <a:t>( 1 , 18  ) = R79 G83 B77</a:t>
            </a:r>
          </a:p>
          <a:p>
            <a:r>
              <a:rPr lang="pt-BR" sz="1000" dirty="0"/>
              <a:t>( 1 , 19  ) = R130 G139 B135</a:t>
            </a:r>
          </a:p>
          <a:p>
            <a:r>
              <a:rPr lang="pt-BR" sz="1000" dirty="0"/>
              <a:t>( 1 , 20  ) = R166 G168 B172</a:t>
            </a:r>
          </a:p>
          <a:p>
            <a:r>
              <a:rPr lang="pt-BR" sz="1000" dirty="0"/>
              <a:t>( 1 , 21  ) = R249 G246 B251</a:t>
            </a:r>
          </a:p>
          <a:p>
            <a:r>
              <a:rPr lang="pt-BR" sz="1000" dirty="0"/>
              <a:t>( 1 , 22  ) = R190 G189 B194</a:t>
            </a:r>
          </a:p>
          <a:p>
            <a:r>
              <a:rPr lang="pt-BR" sz="1000" dirty="0"/>
              <a:t>( 1 , 23  ) = R244 G244 B243</a:t>
            </a:r>
          </a:p>
          <a:p>
            <a:r>
              <a:rPr lang="pt-BR" sz="1000" dirty="0"/>
              <a:t>( 1 , 24  ) = R243 G243 B242</a:t>
            </a:r>
          </a:p>
          <a:p>
            <a:r>
              <a:rPr lang="pt-BR" sz="1000" dirty="0"/>
              <a:t>( 1 , 25  ) = R214 G213 B218</a:t>
            </a:r>
          </a:p>
          <a:p>
            <a:r>
              <a:rPr lang="pt-BR" sz="1000" dirty="0"/>
              <a:t>( 1 , 26  ) = R255 G255 B255</a:t>
            </a:r>
          </a:p>
          <a:p>
            <a:r>
              <a:rPr lang="pt-BR" sz="1000" dirty="0"/>
              <a:t>( 1 , 27  ) = R212 G212 </a:t>
            </a:r>
            <a:r>
              <a:rPr lang="pt-BR" sz="1000" dirty="0" smtClean="0"/>
              <a:t>B216</a:t>
            </a:r>
          </a:p>
          <a:p>
            <a:r>
              <a:rPr lang="en-PH" sz="1000" dirty="0"/>
              <a:t>( 2 , 0  ) = R253 G253 B253</a:t>
            </a:r>
          </a:p>
          <a:p>
            <a:r>
              <a:rPr lang="en-PH" sz="1000" dirty="0"/>
              <a:t>( 2 , 1  ) = R253 G253 B253</a:t>
            </a:r>
          </a:p>
          <a:p>
            <a:r>
              <a:rPr lang="en-PH" sz="1000" dirty="0"/>
              <a:t>( 2 , 2  ) = R253 G253 B253</a:t>
            </a:r>
          </a:p>
          <a:p>
            <a:r>
              <a:rPr lang="en-PH" sz="1000" dirty="0"/>
              <a:t>( 2 , 3  ) = R253 G253 B253</a:t>
            </a:r>
          </a:p>
          <a:p>
            <a:r>
              <a:rPr lang="en-PH" sz="1000" dirty="0"/>
              <a:t>( 2 , 4  ) = R254 G251 B251</a:t>
            </a:r>
          </a:p>
          <a:p>
            <a:r>
              <a:rPr lang="en-PH" sz="1000" dirty="0"/>
              <a:t>( 2 , 5  ) = R255 G255 B255</a:t>
            </a:r>
          </a:p>
          <a:p>
            <a:r>
              <a:rPr lang="en-PH" sz="1000" dirty="0"/>
              <a:t>( 2 , 6  ) = R142 G151 B150</a:t>
            </a:r>
          </a:p>
          <a:p>
            <a:r>
              <a:rPr lang="en-PH" sz="1000" dirty="0"/>
              <a:t>( 2 , 7  ) = R29 G42 B43</a:t>
            </a:r>
          </a:p>
          <a:p>
            <a:r>
              <a:rPr lang="en-PH" sz="1000" dirty="0"/>
              <a:t>( 2 , 8  ) = R20 G31 B33</a:t>
            </a:r>
          </a:p>
          <a:p>
            <a:r>
              <a:rPr lang="en-PH" sz="1000" dirty="0"/>
              <a:t>( 2 , 9  ) = R33 G43 B45</a:t>
            </a:r>
          </a:p>
          <a:p>
            <a:r>
              <a:rPr lang="en-PH" sz="1000" dirty="0"/>
              <a:t>( 2 , 10  ) = R34 G44 B46</a:t>
            </a:r>
          </a:p>
          <a:p>
            <a:r>
              <a:rPr lang="en-PH" sz="1000" dirty="0"/>
              <a:t>( 2 , 11  ) = R30 G38 B42</a:t>
            </a:r>
          </a:p>
          <a:p>
            <a:r>
              <a:rPr lang="en-PH" sz="1000" dirty="0"/>
              <a:t>( 2 , 12  ) = R19 G27 B30</a:t>
            </a:r>
          </a:p>
          <a:p>
            <a:r>
              <a:rPr lang="en-PH" sz="1000" dirty="0"/>
              <a:t>( 2 , 13  ) = R21 G27 B30</a:t>
            </a:r>
          </a:p>
          <a:p>
            <a:r>
              <a:rPr lang="en-PH" sz="1000" dirty="0"/>
              <a:t>( 2 , 14  ) = R43 G46 B46</a:t>
            </a:r>
          </a:p>
          <a:p>
            <a:r>
              <a:rPr lang="en-PH" sz="1000" dirty="0"/>
              <a:t>( 2 , 15  ) = R37 G39 B38</a:t>
            </a:r>
          </a:p>
          <a:p>
            <a:r>
              <a:rPr lang="en-PH" sz="1000" dirty="0"/>
              <a:t>( 2 , 16  ) = R94 G95 B86</a:t>
            </a:r>
          </a:p>
          <a:p>
            <a:r>
              <a:rPr lang="en-PH" sz="1000" dirty="0"/>
              <a:t>( 2 , 17  ) = R65 G68 B58</a:t>
            </a:r>
          </a:p>
          <a:p>
            <a:r>
              <a:rPr lang="en-PH" sz="1000" dirty="0"/>
              <a:t>( 2 , 18  ) = R112 G120 B111</a:t>
            </a:r>
          </a:p>
          <a:p>
            <a:r>
              <a:rPr lang="en-PH" sz="1000" dirty="0"/>
              <a:t>( 2 , 19  ) = R122 G133 B129</a:t>
            </a:r>
          </a:p>
          <a:p>
            <a:r>
              <a:rPr lang="en-PH" sz="1000" dirty="0"/>
              <a:t>( 2 , 20  ) = R176 G181 B185</a:t>
            </a:r>
          </a:p>
          <a:p>
            <a:r>
              <a:rPr lang="en-PH" sz="1000" dirty="0"/>
              <a:t>( 2 , 21  ) = R209 G210 B213</a:t>
            </a:r>
          </a:p>
          <a:p>
            <a:r>
              <a:rPr lang="en-PH" sz="1000" dirty="0"/>
              <a:t>( 2 , 22  ) = R228 G227 B232</a:t>
            </a:r>
          </a:p>
          <a:p>
            <a:r>
              <a:rPr lang="en-PH" sz="1000" dirty="0"/>
              <a:t>( 2 , 23  ) = R244 G243 B243</a:t>
            </a:r>
          </a:p>
          <a:p>
            <a:r>
              <a:rPr lang="en-PH" sz="1000" dirty="0"/>
              <a:t>( 2 , 24  ) = R242 G241 B242</a:t>
            </a:r>
          </a:p>
          <a:p>
            <a:r>
              <a:rPr lang="en-PH" sz="1000" dirty="0"/>
              <a:t>( 2 , 25  ) = R213 G211 B216</a:t>
            </a:r>
          </a:p>
          <a:p>
            <a:r>
              <a:rPr lang="en-PH" sz="1000" dirty="0"/>
              <a:t>( 2 , 26  ) = R255 G255 B255</a:t>
            </a:r>
          </a:p>
          <a:p>
            <a:r>
              <a:rPr lang="en-PH" sz="1000" dirty="0"/>
              <a:t>( 2 , 27  ) = R212 G210 B214</a:t>
            </a:r>
          </a:p>
          <a:p>
            <a:r>
              <a:rPr lang="en-PH" sz="1000" dirty="0"/>
              <a:t>( </a:t>
            </a:r>
            <a:r>
              <a:rPr lang="en-PH" sz="1000" dirty="0" smtClean="0"/>
              <a:t>3 , 0  ) = R252 G253 B253</a:t>
            </a:r>
          </a:p>
          <a:p>
            <a:r>
              <a:rPr lang="en-PH" sz="1000" dirty="0" smtClean="0"/>
              <a:t>( 3 , 1  ) = R253 G253 B253</a:t>
            </a:r>
          </a:p>
          <a:p>
            <a:r>
              <a:rPr lang="en-PH" sz="1000" dirty="0" smtClean="0"/>
              <a:t>  …  </a:t>
            </a:r>
            <a:endParaRPr lang="en-PH" sz="1000" dirty="0"/>
          </a:p>
        </p:txBody>
      </p:sp>
      <p:sp>
        <p:nvSpPr>
          <p:cNvPr id="5" name="Rectangle 4"/>
          <p:cNvSpPr/>
          <p:nvPr/>
        </p:nvSpPr>
        <p:spPr>
          <a:xfrm>
            <a:off x="7315200" y="0"/>
            <a:ext cx="2514600" cy="6863417"/>
          </a:xfrm>
          <a:prstGeom prst="rect">
            <a:avLst/>
          </a:prstGeom>
        </p:spPr>
        <p:txBody>
          <a:bodyPr wrap="square">
            <a:spAutoFit/>
          </a:bodyPr>
          <a:lstStyle/>
          <a:p>
            <a:r>
              <a:rPr lang="en-PH" sz="1000" dirty="0" smtClean="0"/>
              <a:t>…</a:t>
            </a:r>
            <a:endParaRPr lang="en-PH" sz="1000" dirty="0"/>
          </a:p>
          <a:p>
            <a:r>
              <a:rPr lang="en-PH" sz="1000" dirty="0"/>
              <a:t>( 22 , 13  ) = R108 G105 B99</a:t>
            </a:r>
          </a:p>
          <a:p>
            <a:r>
              <a:rPr lang="en-PH" sz="1000" dirty="0"/>
              <a:t>( 22 , 14  ) = R49 G35 B21</a:t>
            </a:r>
          </a:p>
          <a:p>
            <a:r>
              <a:rPr lang="en-PH" sz="1000" dirty="0"/>
              <a:t>( 22 , 15  ) = R41 G31 B28</a:t>
            </a:r>
          </a:p>
          <a:p>
            <a:r>
              <a:rPr lang="en-PH" sz="1000" dirty="0"/>
              <a:t>( 22 , 16  ) = R119 G123 B133</a:t>
            </a:r>
          </a:p>
          <a:p>
            <a:r>
              <a:rPr lang="en-PH" sz="1000" dirty="0"/>
              <a:t>( 22 , 17  ) = R154 G160 B175</a:t>
            </a:r>
          </a:p>
          <a:p>
            <a:r>
              <a:rPr lang="en-PH" sz="1000" dirty="0"/>
              <a:t>( 22 , 18  ) = R132 G144 B159</a:t>
            </a:r>
          </a:p>
          <a:p>
            <a:r>
              <a:rPr lang="en-PH" sz="1000" dirty="0"/>
              <a:t>( 22 , 19  ) = R134 G149 B161</a:t>
            </a:r>
          </a:p>
          <a:p>
            <a:r>
              <a:rPr lang="en-PH" sz="1000" dirty="0"/>
              <a:t>( 22 , 20  ) = R82 G93 B101</a:t>
            </a:r>
          </a:p>
          <a:p>
            <a:r>
              <a:rPr lang="en-PH" sz="1000" dirty="0"/>
              <a:t>( 22 , 21  ) = R44 G50 B54</a:t>
            </a:r>
          </a:p>
          <a:p>
            <a:r>
              <a:rPr lang="en-PH" sz="1000" dirty="0"/>
              <a:t>( 22 , 22  ) = R66 G75 B75</a:t>
            </a:r>
          </a:p>
          <a:p>
            <a:r>
              <a:rPr lang="en-PH" sz="1000" dirty="0"/>
              <a:t>( 22 , 23  ) = R67 G75 B77</a:t>
            </a:r>
          </a:p>
          <a:p>
            <a:r>
              <a:rPr lang="en-PH" sz="1000" dirty="0"/>
              <a:t>( 22 , 24  ) = R68 G77 B80</a:t>
            </a:r>
          </a:p>
          <a:p>
            <a:r>
              <a:rPr lang="en-PH" sz="1000" dirty="0"/>
              <a:t>( 22 , 25  ) = R72 G81 B84</a:t>
            </a:r>
          </a:p>
          <a:p>
            <a:r>
              <a:rPr lang="en-PH" sz="1000" dirty="0"/>
              <a:t>( 22 , 26  ) = R60 G69 B72</a:t>
            </a:r>
          </a:p>
          <a:p>
            <a:r>
              <a:rPr lang="en-PH" sz="1000" dirty="0"/>
              <a:t>( 22 , 27  ) = R52 G60 B63</a:t>
            </a:r>
          </a:p>
          <a:p>
            <a:r>
              <a:rPr lang="en-PH" sz="1000" dirty="0"/>
              <a:t>( 23 , 0  ) = R44 G47 B46</a:t>
            </a:r>
          </a:p>
          <a:p>
            <a:r>
              <a:rPr lang="en-PH" sz="1000" dirty="0"/>
              <a:t>( 23 , 1  ) = R174 G178 B180</a:t>
            </a:r>
          </a:p>
          <a:p>
            <a:r>
              <a:rPr lang="en-PH" sz="1000" dirty="0"/>
              <a:t>( 23 , 2  ) = R254 G255 B255</a:t>
            </a:r>
          </a:p>
          <a:p>
            <a:r>
              <a:rPr lang="en-PH" sz="1000" dirty="0"/>
              <a:t>( 23 , 3  ) = R140 G145 B149</a:t>
            </a:r>
          </a:p>
          <a:p>
            <a:r>
              <a:rPr lang="en-PH" sz="1000" dirty="0"/>
              <a:t>( 23 , 4  ) = R97 G102 B107</a:t>
            </a:r>
          </a:p>
          <a:p>
            <a:r>
              <a:rPr lang="en-PH" sz="1000" dirty="0"/>
              <a:t>( 23 , 5  ) = R73 G78 B84</a:t>
            </a:r>
          </a:p>
          <a:p>
            <a:r>
              <a:rPr lang="en-PH" sz="1000" dirty="0"/>
              <a:t>( 23 , 6  ) = R37 G45 B51</a:t>
            </a:r>
          </a:p>
          <a:p>
            <a:r>
              <a:rPr lang="en-PH" sz="1000" dirty="0"/>
              <a:t>( 23 , 7  ) = R90 G101 B106</a:t>
            </a:r>
          </a:p>
          <a:p>
            <a:r>
              <a:rPr lang="en-PH" sz="1000" dirty="0"/>
              <a:t>( 23 , 8  ) = R80 G84 B93</a:t>
            </a:r>
          </a:p>
          <a:p>
            <a:r>
              <a:rPr lang="en-PH" sz="1000" dirty="0"/>
              <a:t>( 23 , 9  ) = R79 G85 B82</a:t>
            </a:r>
          </a:p>
          <a:p>
            <a:r>
              <a:rPr lang="en-PH" sz="1000" dirty="0"/>
              <a:t>( 23 , 10  ) = R21 G27 B35</a:t>
            </a:r>
          </a:p>
          <a:p>
            <a:r>
              <a:rPr lang="en-PH" sz="1000" dirty="0"/>
              <a:t>( 23 , 11  ) = R120 G130 B144</a:t>
            </a:r>
          </a:p>
          <a:p>
            <a:r>
              <a:rPr lang="en-PH" sz="1000" dirty="0"/>
              <a:t>( 23 , 12  ) = R169 G179 B190</a:t>
            </a:r>
          </a:p>
          <a:p>
            <a:r>
              <a:rPr lang="en-PH" sz="1000" dirty="0"/>
              <a:t>( 23 , 13  ) = R173 G182 B191</a:t>
            </a:r>
          </a:p>
          <a:p>
            <a:r>
              <a:rPr lang="en-PH" sz="1000" dirty="0"/>
              <a:t>( 23 , 14  ) = R144 G149 B154</a:t>
            </a:r>
          </a:p>
          <a:p>
            <a:r>
              <a:rPr lang="en-PH" sz="1000" dirty="0"/>
              <a:t>( 23 , 15  ) = R64 G61 B66</a:t>
            </a:r>
          </a:p>
          <a:p>
            <a:r>
              <a:rPr lang="en-PH" sz="1000" dirty="0"/>
              <a:t>( 23 , 16  ) = R170 G177 B189</a:t>
            </a:r>
          </a:p>
          <a:p>
            <a:r>
              <a:rPr lang="en-PH" sz="1000" dirty="0"/>
              <a:t>( 23 , 17  ) = R142 G153 B166</a:t>
            </a:r>
          </a:p>
          <a:p>
            <a:r>
              <a:rPr lang="en-PH" sz="1000" dirty="0"/>
              <a:t>( 23 , 18  ) = R134 G144 B156</a:t>
            </a:r>
          </a:p>
          <a:p>
            <a:r>
              <a:rPr lang="en-PH" sz="1000" dirty="0"/>
              <a:t>( 23 , 19  ) = R153 G161 B178</a:t>
            </a:r>
          </a:p>
          <a:p>
            <a:r>
              <a:rPr lang="en-PH" sz="1000" dirty="0"/>
              <a:t>( 23 , 20  ) = R98 G104 B117</a:t>
            </a:r>
          </a:p>
          <a:p>
            <a:r>
              <a:rPr lang="en-PH" sz="1000" dirty="0"/>
              <a:t>( 23 , 21  ) = R48 G56 B60</a:t>
            </a:r>
          </a:p>
          <a:p>
            <a:r>
              <a:rPr lang="en-PH" sz="1000" dirty="0"/>
              <a:t>( 23 , 22  ) = R56 G65 B65</a:t>
            </a:r>
          </a:p>
          <a:p>
            <a:r>
              <a:rPr lang="en-PH" sz="1000" dirty="0"/>
              <a:t>( 23 , 23  ) = R54 G62 B63</a:t>
            </a:r>
          </a:p>
          <a:p>
            <a:r>
              <a:rPr lang="en-PH" sz="1000" dirty="0"/>
              <a:t>( 23 , 24  ) = R65 G72 B75</a:t>
            </a:r>
          </a:p>
          <a:p>
            <a:r>
              <a:rPr lang="en-PH" sz="1000" dirty="0"/>
              <a:t>( 23 , 25  ) = R62 G68 B72</a:t>
            </a:r>
          </a:p>
          <a:p>
            <a:r>
              <a:rPr lang="en-PH" sz="1000" dirty="0"/>
              <a:t>( 23 , 26  ) = R40 G46 B50</a:t>
            </a:r>
          </a:p>
          <a:p>
            <a:r>
              <a:rPr lang="en-PH" sz="1000" dirty="0"/>
              <a:t>( 23 , 27  ) = R45 G52 B56</a:t>
            </a:r>
          </a:p>
        </p:txBody>
      </p:sp>
    </p:spTree>
    <p:extLst>
      <p:ext uri="{BB962C8B-B14F-4D97-AF65-F5344CB8AC3E}">
        <p14:creationId xmlns:p14="http://schemas.microsoft.com/office/powerpoint/2010/main" val="12900427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086600" cy="792162"/>
          </a:xfrm>
        </p:spPr>
        <p:txBody>
          <a:bodyPr/>
          <a:lstStyle/>
          <a:p>
            <a:r>
              <a:rPr lang="en-PH" b="1" dirty="0"/>
              <a:t>8 bit greys</a:t>
            </a:r>
            <a:endParaRPr lang="en-PH"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25" y="2438400"/>
            <a:ext cx="2352675" cy="2181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2667000" y="1366421"/>
            <a:ext cx="6477000" cy="4524315"/>
          </a:xfrm>
          <a:prstGeom prst="rect">
            <a:avLst/>
          </a:prstGeom>
        </p:spPr>
        <p:txBody>
          <a:bodyPr wrap="square">
            <a:spAutoFit/>
          </a:bodyPr>
          <a:lstStyle/>
          <a:p>
            <a:r>
              <a:rPr lang="en-PH" sz="1200" dirty="0"/>
              <a:t>253 253 253 253 251 255 224 190 155 131 144 151 96 97 191 214 147 88 60 62 47 23 28 46 253 253 253 253 252 254 242 177 121 167 180 77 120 186 202 236 158 118 64 56 59 23 1 177 253 253 253 253 252 253 255 165 192 185 94 150 116 212 184 203 147 127 56 51 61 21 1 255 252 253 253 252 253 251 255 233 188 124 118 91 214 239 197 227 179 110 53 62 69 14 108 144 252 252 252 255 255 255 255 255 164 190 118 201 241 215 186 207 159 115 53 61 78 1 227 101 252 254 255 236 146 89 81 72 74 130 172 255 218 199 208 239 176 131 78 51 37 142 167 77 254 255 148 39 21 25 20 12 10 6 37 80 163 161 192 240 177 101 47 49 39 214 87 43 255 76 38 34 25 29 19 20 9 14 74 98 127 141 179 220 175 126 86 59 140 113 45 98 147 48 28 31 22 11 23 10 5 91 103 114 133 129 115 113 121 109 70 92 179 123 92 84 74 53 40 32 14 17 8 10 42 122 18 62 114 114 109 99 99 111 124 145 78 51 71 83 91 34 41 20 14 12 1 37 81 118 10 36 82 94 97 78 77 76 87 128 205 159 60 26 96 28 36 19 20 13 10 62 99 117 18 25 51 93 68 90 94 53 98 93 76 195 192 129 76 52 25 20 23 9 25 59 88 98 49 49 77 104 122 73 105 61 93 95 76 68 188 177 103 51 26 24 12 18 17 66 84 89 77 72 103 124 129 64 71 51 63 85 68 60 105 180 109 53 45 32 7 17 22 70 84 94 80 43 55 82 94 39 65 38 53 74 54 57 38 148 147 47 38 66 12 11 32 71 82 93 36 26 46 56 56 48 66 27 53 65 42 38 34 62 162 108 94 120 15 5 43 60 72 84 6 32 52 84 82 73 62 34 62 48 33 29 123 176 110 133 66 158 39 11 16 32 41 62 5 12 66 77 197 69 57 55 38 28 33 135 160 151 159 81 117 72 61 35 21 5 23 37 9 29 71 81 62 60 47 37 36 66 154 151 142 142 203 136 129 76 71 29 14 4 4 25 34 50 67 63 49 46 44 143 221 201 170 145 146 161 248 168 180 80 39 23 11 1 1 0 5 20 51 133 129 127 116 78 63 81 82 69 91 104 235 247 210 210 35 0 0 0 0 3 51 79 87 88 130 112 84 92 145 96 55 60 49 54 235 190 228 230 253 184 133 64 61 97 122 80 44 71 96 157 141 3 169 142 107 70 72 62 202 244 243 244 241 249 255 157 120 83 72 73 118 43 43 186 93 23 128 130 106 75 73 60 243 243 241 243 243 245 231 120 123 107 104 65 67 88 47 46 66 35 92 135 97 69 75 70 214 214 212 212 214 217 190 107 88 66 73 58 78 58 62 32 60 23 60 173 94 82 79 67 255 255 255 255 255 255 231 124 127 108 102 84 84 70 57 18 59 4 4 190 100 85 67 45 213 212 211 211 212 219 150 90 91 57 61 49 47 49 43 14 68 8 0 164 108 67 58 50 </a:t>
            </a:r>
          </a:p>
        </p:txBody>
      </p:sp>
      <p:sp>
        <p:nvSpPr>
          <p:cNvPr id="6" name="Rectangle 5"/>
          <p:cNvSpPr/>
          <p:nvPr/>
        </p:nvSpPr>
        <p:spPr>
          <a:xfrm>
            <a:off x="-76200" y="4563070"/>
            <a:ext cx="4572000" cy="830997"/>
          </a:xfrm>
          <a:prstGeom prst="rect">
            <a:avLst/>
          </a:prstGeom>
        </p:spPr>
        <p:txBody>
          <a:bodyPr>
            <a:spAutoFit/>
          </a:bodyPr>
          <a:lstStyle/>
          <a:p>
            <a:endParaRPr lang="en-PH" sz="1600" dirty="0"/>
          </a:p>
          <a:p>
            <a:r>
              <a:rPr lang="en-PH" sz="1600" dirty="0"/>
              <a:t>The height of the image is </a:t>
            </a:r>
            <a:r>
              <a:rPr lang="en-PH" sz="1600" dirty="0" smtClean="0"/>
              <a:t>24.</a:t>
            </a:r>
            <a:endParaRPr lang="en-PH" sz="1600" dirty="0"/>
          </a:p>
          <a:p>
            <a:r>
              <a:rPr lang="en-PH" sz="1600" dirty="0"/>
              <a:t>The width of the image is </a:t>
            </a:r>
            <a:r>
              <a:rPr lang="en-PH" sz="1600" dirty="0" smtClean="0"/>
              <a:t>28.</a:t>
            </a:r>
            <a:endParaRPr lang="en-PH" sz="1600" dirty="0"/>
          </a:p>
        </p:txBody>
      </p:sp>
    </p:spTree>
    <p:extLst>
      <p:ext uri="{BB962C8B-B14F-4D97-AF65-F5344CB8AC3E}">
        <p14:creationId xmlns:p14="http://schemas.microsoft.com/office/powerpoint/2010/main" val="216580325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452</TotalTime>
  <Words>5113</Words>
  <Application>Microsoft Office PowerPoint</Application>
  <PresentationFormat>On-screen Show (4:3)</PresentationFormat>
  <Paragraphs>419</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LBYEC72 Final Project Overview</vt:lpstr>
      <vt:lpstr>Objectives</vt:lpstr>
      <vt:lpstr>Tools</vt:lpstr>
      <vt:lpstr>Introduction </vt:lpstr>
      <vt:lpstr>Colour Depth</vt:lpstr>
      <vt:lpstr>Colour Depth</vt:lpstr>
      <vt:lpstr>Example:</vt:lpstr>
      <vt:lpstr>Example:</vt:lpstr>
      <vt:lpstr>8 bit greys</vt:lpstr>
      <vt:lpstr>Simple Image Darkening</vt:lpstr>
      <vt:lpstr>Original Image and its Array</vt:lpstr>
      <vt:lpstr>Dark Image and its Array</vt:lpstr>
      <vt:lpstr>Source Code</vt:lpstr>
      <vt:lpstr>Subtracted Image and its Array</vt:lpstr>
      <vt:lpstr>Subtracted Image Source Code</vt:lpstr>
      <vt:lpstr>Image Addition</vt:lpstr>
      <vt:lpstr>Addition Source Code</vt:lpstr>
      <vt:lpstr>Addition Distortion</vt:lpstr>
      <vt:lpstr>Subtraction</vt:lpstr>
      <vt:lpstr>Subtraction</vt:lpstr>
      <vt:lpstr>Source Code</vt:lpstr>
      <vt:lpstr>Negative</vt:lpstr>
      <vt:lpstr>Negative</vt:lpstr>
      <vt:lpstr>Addendum</vt:lpstr>
      <vt:lpstr>Errors</vt:lpstr>
      <vt:lpstr>Errors</vt:lpstr>
      <vt:lpstr>Errors</vt:lpstr>
      <vt:lpstr>1 Bit Binary Bitmap Image (.bmp)</vt:lpstr>
      <vt:lpstr>Source Code</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LBYEC72</dc:title>
  <dc:creator>cobalt</dc:creator>
  <cp:lastModifiedBy>cobalt</cp:lastModifiedBy>
  <cp:revision>116</cp:revision>
  <dcterms:created xsi:type="dcterms:W3CDTF">2013-03-24T15:14:24Z</dcterms:created>
  <dcterms:modified xsi:type="dcterms:W3CDTF">2013-03-25T01:54:01Z</dcterms:modified>
</cp:coreProperties>
</file>

<file path=docProps/thumbnail.jpeg>
</file>